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92" r:id="rId5"/>
    <p:sldId id="275" r:id="rId6"/>
    <p:sldId id="276" r:id="rId7"/>
    <p:sldId id="277" r:id="rId8"/>
    <p:sldId id="279" r:id="rId9"/>
    <p:sldId id="284" r:id="rId10"/>
    <p:sldId id="294" r:id="rId11"/>
    <p:sldId id="281" r:id="rId12"/>
    <p:sldId id="296" r:id="rId13"/>
    <p:sldId id="300" r:id="rId14"/>
    <p:sldId id="297" r:id="rId15"/>
    <p:sldId id="301" r:id="rId16"/>
    <p:sldId id="298" r:id="rId17"/>
    <p:sldId id="293" r:id="rId18"/>
    <p:sldId id="295" r:id="rId19"/>
    <p:sldId id="299" r:id="rId20"/>
    <p:sldId id="288" r:id="rId21"/>
    <p:sldId id="303" r:id="rId22"/>
    <p:sldId id="28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F6C0FC-AD23-4B64-A5C0-7474A2449305}" v="942" dt="2023-09-01T21:56:01.76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52" autoAdjust="0"/>
    <p:restoredTop sz="95634"/>
  </p:normalViewPr>
  <p:slideViewPr>
    <p:cSldViewPr snapToGrid="0" showGuides="1">
      <p:cViewPr>
        <p:scale>
          <a:sx n="57" d="100"/>
          <a:sy n="57" d="100"/>
        </p:scale>
        <p:origin x="468" y="2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K.C.R.Divine Chandralekha" userId="709b1cdcd7a2bb70" providerId="LiveId" clId="{955F6448-80F1-42E3-B893-1D46126F3ACF}"/>
    <pc:docChg chg="undo custSel addSld delSld modSld">
      <pc:chgData name="T.K.C.R.Divine Chandralekha" userId="709b1cdcd7a2bb70" providerId="LiveId" clId="{955F6448-80F1-42E3-B893-1D46126F3ACF}" dt="2023-09-02T05:14:22.858" v="495" actId="6549"/>
      <pc:docMkLst>
        <pc:docMk/>
      </pc:docMkLst>
      <pc:sldChg chg="delSp mod setBg">
        <pc:chgData name="T.K.C.R.Divine Chandralekha" userId="709b1cdcd7a2bb70" providerId="LiveId" clId="{955F6448-80F1-42E3-B893-1D46126F3ACF}" dt="2023-09-02T05:09:33" v="134" actId="478"/>
        <pc:sldMkLst>
          <pc:docMk/>
          <pc:sldMk cId="2775535166" sldId="275"/>
        </pc:sldMkLst>
        <pc:spChg chg="del">
          <ac:chgData name="T.K.C.R.Divine Chandralekha" userId="709b1cdcd7a2bb70" providerId="LiveId" clId="{955F6448-80F1-42E3-B893-1D46126F3ACF}" dt="2023-09-02T05:09:33" v="134" actId="478"/>
          <ac:spMkLst>
            <pc:docMk/>
            <pc:sldMk cId="2775535166" sldId="275"/>
            <ac:spMk id="2" creationId="{543288B7-8EB8-544B-6413-41E326EA179F}"/>
          </ac:spMkLst>
        </pc:spChg>
      </pc:sldChg>
      <pc:sldChg chg="modSp mod">
        <pc:chgData name="T.K.C.R.Divine Chandralekha" userId="709b1cdcd7a2bb70" providerId="LiveId" clId="{955F6448-80F1-42E3-B893-1D46126F3ACF}" dt="2023-09-02T05:14:14.656" v="494" actId="6549"/>
        <pc:sldMkLst>
          <pc:docMk/>
          <pc:sldMk cId="77554804" sldId="276"/>
        </pc:sldMkLst>
        <pc:spChg chg="mod">
          <ac:chgData name="T.K.C.R.Divine Chandralekha" userId="709b1cdcd7a2bb70" providerId="LiveId" clId="{955F6448-80F1-42E3-B893-1D46126F3ACF}" dt="2023-09-02T05:14:14.656" v="494" actId="6549"/>
          <ac:spMkLst>
            <pc:docMk/>
            <pc:sldMk cId="77554804" sldId="276"/>
            <ac:spMk id="9" creationId="{D246665A-6901-3F62-340A-A95E775ACA48}"/>
          </ac:spMkLst>
        </pc:spChg>
      </pc:sldChg>
      <pc:sldChg chg="modSp mod">
        <pc:chgData name="T.K.C.R.Divine Chandralekha" userId="709b1cdcd7a2bb70" providerId="LiveId" clId="{955F6448-80F1-42E3-B893-1D46126F3ACF}" dt="2023-09-02T05:14:22.858" v="495" actId="6549"/>
        <pc:sldMkLst>
          <pc:docMk/>
          <pc:sldMk cId="1246021298" sldId="279"/>
        </pc:sldMkLst>
        <pc:spChg chg="mod">
          <ac:chgData name="T.K.C.R.Divine Chandralekha" userId="709b1cdcd7a2bb70" providerId="LiveId" clId="{955F6448-80F1-42E3-B893-1D46126F3ACF}" dt="2023-09-02T05:14:22.858" v="495" actId="6549"/>
          <ac:spMkLst>
            <pc:docMk/>
            <pc:sldMk cId="1246021298" sldId="279"/>
            <ac:spMk id="6" creationId="{4800F032-5102-94C2-865C-AE9D448B2744}"/>
          </ac:spMkLst>
        </pc:spChg>
      </pc:sldChg>
      <pc:sldChg chg="addSp delSp modSp mod">
        <pc:chgData name="T.K.C.R.Divine Chandralekha" userId="709b1cdcd7a2bb70" providerId="LiveId" clId="{955F6448-80F1-42E3-B893-1D46126F3ACF}" dt="2023-09-02T05:13:57.165" v="493" actId="1038"/>
        <pc:sldMkLst>
          <pc:docMk/>
          <pc:sldMk cId="2624021206" sldId="284"/>
        </pc:sldMkLst>
        <pc:spChg chg="del">
          <ac:chgData name="T.K.C.R.Divine Chandralekha" userId="709b1cdcd7a2bb70" providerId="LiveId" clId="{955F6448-80F1-42E3-B893-1D46126F3ACF}" dt="2023-09-02T04:44:25.485" v="32" actId="21"/>
          <ac:spMkLst>
            <pc:docMk/>
            <pc:sldMk cId="2624021206" sldId="284"/>
            <ac:spMk id="2" creationId="{FBBF702D-644A-24BD-D76B-06926EDC47A6}"/>
          </ac:spMkLst>
        </pc:spChg>
        <pc:spChg chg="add del mod">
          <ac:chgData name="T.K.C.R.Divine Chandralekha" userId="709b1cdcd7a2bb70" providerId="LiveId" clId="{955F6448-80F1-42E3-B893-1D46126F3ACF}" dt="2023-09-02T05:11:42.155" v="150" actId="478"/>
          <ac:spMkLst>
            <pc:docMk/>
            <pc:sldMk cId="2624021206" sldId="284"/>
            <ac:spMk id="4" creationId="{C96CA09D-147E-F97A-06A6-98982748B394}"/>
          </ac:spMkLst>
        </pc:spChg>
        <pc:spChg chg="add del mod">
          <ac:chgData name="T.K.C.R.Divine Chandralekha" userId="709b1cdcd7a2bb70" providerId="LiveId" clId="{955F6448-80F1-42E3-B893-1D46126F3ACF}" dt="2023-09-02T05:11:46.764" v="153" actId="478"/>
          <ac:spMkLst>
            <pc:docMk/>
            <pc:sldMk cId="2624021206" sldId="284"/>
            <ac:spMk id="6" creationId="{35C0FE41-BC76-77E2-3448-19988136934C}"/>
          </ac:spMkLst>
        </pc:spChg>
        <pc:spChg chg="add del mod">
          <ac:chgData name="T.K.C.R.Divine Chandralekha" userId="709b1cdcd7a2bb70" providerId="LiveId" clId="{955F6448-80F1-42E3-B893-1D46126F3ACF}" dt="2023-09-02T05:11:50.297" v="155" actId="478"/>
          <ac:spMkLst>
            <pc:docMk/>
            <pc:sldMk cId="2624021206" sldId="284"/>
            <ac:spMk id="8" creationId="{00F83C42-CE2F-EB7C-ECE0-80FA18D25A22}"/>
          </ac:spMkLst>
        </pc:spChg>
        <pc:spChg chg="del">
          <ac:chgData name="T.K.C.R.Divine Chandralekha" userId="709b1cdcd7a2bb70" providerId="LiveId" clId="{955F6448-80F1-42E3-B893-1D46126F3ACF}" dt="2023-09-02T05:10:23.969" v="140" actId="478"/>
          <ac:spMkLst>
            <pc:docMk/>
            <pc:sldMk cId="2624021206" sldId="284"/>
            <ac:spMk id="15" creationId="{679DA676-802B-4F1C-F2D7-8AB7BA23BD93}"/>
          </ac:spMkLst>
        </pc:spChg>
        <pc:spChg chg="del mod">
          <ac:chgData name="T.K.C.R.Divine Chandralekha" userId="709b1cdcd7a2bb70" providerId="LiveId" clId="{955F6448-80F1-42E3-B893-1D46126F3ACF}" dt="2023-09-02T05:12:51.230" v="257" actId="478"/>
          <ac:spMkLst>
            <pc:docMk/>
            <pc:sldMk cId="2624021206" sldId="284"/>
            <ac:spMk id="26" creationId="{285177ED-2E57-8FF5-AFD8-AA79A7B24B3D}"/>
          </ac:spMkLst>
        </pc:spChg>
        <pc:spChg chg="mod">
          <ac:chgData name="T.K.C.R.Divine Chandralekha" userId="709b1cdcd7a2bb70" providerId="LiveId" clId="{955F6448-80F1-42E3-B893-1D46126F3ACF}" dt="2023-09-02T05:13:32.948" v="451" actId="1076"/>
          <ac:spMkLst>
            <pc:docMk/>
            <pc:sldMk cId="2624021206" sldId="284"/>
            <ac:spMk id="38" creationId="{478CB64C-71AF-6B72-8069-000DD250502E}"/>
          </ac:spMkLst>
        </pc:spChg>
        <pc:spChg chg="mod">
          <ac:chgData name="T.K.C.R.Divine Chandralekha" userId="709b1cdcd7a2bb70" providerId="LiveId" clId="{955F6448-80F1-42E3-B893-1D46126F3ACF}" dt="2023-09-02T05:13:57.165" v="493" actId="1038"/>
          <ac:spMkLst>
            <pc:docMk/>
            <pc:sldMk cId="2624021206" sldId="284"/>
            <ac:spMk id="40" creationId="{FA2F9A05-8E79-46FF-1ABA-927EF2D69BC5}"/>
          </ac:spMkLst>
        </pc:spChg>
        <pc:spChg chg="mod">
          <ac:chgData name="T.K.C.R.Divine Chandralekha" userId="709b1cdcd7a2bb70" providerId="LiveId" clId="{955F6448-80F1-42E3-B893-1D46126F3ACF}" dt="2023-09-02T05:13:57.165" v="493" actId="1038"/>
          <ac:spMkLst>
            <pc:docMk/>
            <pc:sldMk cId="2624021206" sldId="284"/>
            <ac:spMk id="42" creationId="{48BF8F22-E288-84B0-03E9-82D678051D45}"/>
          </ac:spMkLst>
        </pc:spChg>
        <pc:spChg chg="mod">
          <ac:chgData name="T.K.C.R.Divine Chandralekha" userId="709b1cdcd7a2bb70" providerId="LiveId" clId="{955F6448-80F1-42E3-B893-1D46126F3ACF}" dt="2023-09-02T05:13:57.165" v="493" actId="1038"/>
          <ac:spMkLst>
            <pc:docMk/>
            <pc:sldMk cId="2624021206" sldId="284"/>
            <ac:spMk id="44" creationId="{D0C47E92-8875-E555-5480-8A9BAEE853A7}"/>
          </ac:spMkLst>
        </pc:spChg>
        <pc:spChg chg="mod">
          <ac:chgData name="T.K.C.R.Divine Chandralekha" userId="709b1cdcd7a2bb70" providerId="LiveId" clId="{955F6448-80F1-42E3-B893-1D46126F3ACF}" dt="2023-09-02T05:13:57.165" v="493" actId="1038"/>
          <ac:spMkLst>
            <pc:docMk/>
            <pc:sldMk cId="2624021206" sldId="284"/>
            <ac:spMk id="46" creationId="{B87AFF1A-EF07-5FBF-C582-29AE302A47D5}"/>
          </ac:spMkLst>
        </pc:spChg>
        <pc:spChg chg="mod">
          <ac:chgData name="T.K.C.R.Divine Chandralekha" userId="709b1cdcd7a2bb70" providerId="LiveId" clId="{955F6448-80F1-42E3-B893-1D46126F3ACF}" dt="2023-09-02T05:13:57.165" v="493" actId="1038"/>
          <ac:spMkLst>
            <pc:docMk/>
            <pc:sldMk cId="2624021206" sldId="284"/>
            <ac:spMk id="48" creationId="{9303DF4A-6DF5-9082-4ABE-2B0D5433359A}"/>
          </ac:spMkLst>
        </pc:spChg>
        <pc:spChg chg="del mod">
          <ac:chgData name="T.K.C.R.Divine Chandralekha" userId="709b1cdcd7a2bb70" providerId="LiveId" clId="{955F6448-80F1-42E3-B893-1D46126F3ACF}" dt="2023-09-02T05:11:37.744" v="148" actId="478"/>
          <ac:spMkLst>
            <pc:docMk/>
            <pc:sldMk cId="2624021206" sldId="284"/>
            <ac:spMk id="50" creationId="{0532F467-8DBE-D445-0CF7-D5D242DAD663}"/>
          </ac:spMkLst>
        </pc:spChg>
        <pc:spChg chg="del">
          <ac:chgData name="T.K.C.R.Divine Chandralekha" userId="709b1cdcd7a2bb70" providerId="LiveId" clId="{955F6448-80F1-42E3-B893-1D46126F3ACF}" dt="2023-09-02T05:11:40.234" v="149" actId="478"/>
          <ac:spMkLst>
            <pc:docMk/>
            <pc:sldMk cId="2624021206" sldId="284"/>
            <ac:spMk id="52" creationId="{BACB9342-C47E-6729-46BE-F10DBB78182A}"/>
          </ac:spMkLst>
        </pc:spChg>
        <pc:spChg chg="del mod">
          <ac:chgData name="T.K.C.R.Divine Chandralekha" userId="709b1cdcd7a2bb70" providerId="LiveId" clId="{955F6448-80F1-42E3-B893-1D46126F3ACF}" dt="2023-09-02T05:11:43.860" v="151" actId="478"/>
          <ac:spMkLst>
            <pc:docMk/>
            <pc:sldMk cId="2624021206" sldId="284"/>
            <ac:spMk id="54" creationId="{DDCD388C-8374-D810-DCE5-554B7E05F55A}"/>
          </ac:spMkLst>
        </pc:spChg>
        <pc:spChg chg="del">
          <ac:chgData name="T.K.C.R.Divine Chandralekha" userId="709b1cdcd7a2bb70" providerId="LiveId" clId="{955F6448-80F1-42E3-B893-1D46126F3ACF}" dt="2023-09-02T05:11:45.537" v="152" actId="478"/>
          <ac:spMkLst>
            <pc:docMk/>
            <pc:sldMk cId="2624021206" sldId="284"/>
            <ac:spMk id="56" creationId="{E62055F1-67DB-9D6D-ABE2-20C3B2514A43}"/>
          </ac:spMkLst>
        </pc:spChg>
        <pc:spChg chg="del">
          <ac:chgData name="T.K.C.R.Divine Chandralekha" userId="709b1cdcd7a2bb70" providerId="LiveId" clId="{955F6448-80F1-42E3-B893-1D46126F3ACF}" dt="2023-09-02T05:11:48.620" v="154" actId="478"/>
          <ac:spMkLst>
            <pc:docMk/>
            <pc:sldMk cId="2624021206" sldId="284"/>
            <ac:spMk id="58" creationId="{0930742F-3693-100E-944F-A04AB5320145}"/>
          </ac:spMkLst>
        </pc:spChg>
      </pc:sldChg>
      <pc:sldChg chg="delSp mod">
        <pc:chgData name="T.K.C.R.Divine Chandralekha" userId="709b1cdcd7a2bb70" providerId="LiveId" clId="{955F6448-80F1-42E3-B893-1D46126F3ACF}" dt="2023-09-02T05:09:47.554" v="135" actId="478"/>
        <pc:sldMkLst>
          <pc:docMk/>
          <pc:sldMk cId="4157533387" sldId="288"/>
        </pc:sldMkLst>
        <pc:spChg chg="del">
          <ac:chgData name="T.K.C.R.Divine Chandralekha" userId="709b1cdcd7a2bb70" providerId="LiveId" clId="{955F6448-80F1-42E3-B893-1D46126F3ACF}" dt="2023-09-02T05:09:47.554" v="135" actId="478"/>
          <ac:spMkLst>
            <pc:docMk/>
            <pc:sldMk cId="4157533387" sldId="288"/>
            <ac:spMk id="8" creationId="{965C5ABF-DCA7-6790-2E26-EE57DCD64900}"/>
          </ac:spMkLst>
        </pc:spChg>
      </pc:sldChg>
      <pc:sldChg chg="modSp mod">
        <pc:chgData name="T.K.C.R.Divine Chandralekha" userId="709b1cdcd7a2bb70" providerId="LiveId" clId="{955F6448-80F1-42E3-B893-1D46126F3ACF}" dt="2023-09-02T05:07:02.718" v="128" actId="20577"/>
        <pc:sldMkLst>
          <pc:docMk/>
          <pc:sldMk cId="529279411" sldId="289"/>
        </pc:sldMkLst>
        <pc:spChg chg="mod">
          <ac:chgData name="T.K.C.R.Divine Chandralekha" userId="709b1cdcd7a2bb70" providerId="LiveId" clId="{955F6448-80F1-42E3-B893-1D46126F3ACF}" dt="2023-09-02T05:07:02.718" v="128" actId="20577"/>
          <ac:spMkLst>
            <pc:docMk/>
            <pc:sldMk cId="529279411" sldId="289"/>
            <ac:spMk id="24" creationId="{AD2C8D04-263D-9589-1CFF-A5968D7C33D7}"/>
          </ac:spMkLst>
        </pc:spChg>
      </pc:sldChg>
      <pc:sldChg chg="modSp mod">
        <pc:chgData name="T.K.C.R.Divine Chandralekha" userId="709b1cdcd7a2bb70" providerId="LiveId" clId="{955F6448-80F1-42E3-B893-1D46126F3ACF}" dt="2023-09-02T04:44:05.372" v="31" actId="27636"/>
        <pc:sldMkLst>
          <pc:docMk/>
          <pc:sldMk cId="3898447929" sldId="292"/>
        </pc:sldMkLst>
        <pc:spChg chg="mod">
          <ac:chgData name="T.K.C.R.Divine Chandralekha" userId="709b1cdcd7a2bb70" providerId="LiveId" clId="{955F6448-80F1-42E3-B893-1D46126F3ACF}" dt="2023-09-02T04:43:48.498" v="29" actId="14100"/>
          <ac:spMkLst>
            <pc:docMk/>
            <pc:sldMk cId="3898447929" sldId="292"/>
            <ac:spMk id="7" creationId="{93A3B864-5E85-99D2-93E5-5CA1F4F35DC7}"/>
          </ac:spMkLst>
        </pc:spChg>
        <pc:spChg chg="mod">
          <ac:chgData name="T.K.C.R.Divine Chandralekha" userId="709b1cdcd7a2bb70" providerId="LiveId" clId="{955F6448-80F1-42E3-B893-1D46126F3ACF}" dt="2023-09-02T04:44:05.372" v="31" actId="27636"/>
          <ac:spMkLst>
            <pc:docMk/>
            <pc:sldMk cId="3898447929" sldId="292"/>
            <ac:spMk id="9" creationId="{485E0237-B9A1-0B58-E0AA-05EF84817EB4}"/>
          </ac:spMkLst>
        </pc:spChg>
        <pc:picChg chg="mod">
          <ac:chgData name="T.K.C.R.Divine Chandralekha" userId="709b1cdcd7a2bb70" providerId="LiveId" clId="{955F6448-80F1-42E3-B893-1D46126F3ACF}" dt="2023-09-02T04:43:39.028" v="28" actId="14100"/>
          <ac:picMkLst>
            <pc:docMk/>
            <pc:sldMk cId="3898447929" sldId="292"/>
            <ac:picMk id="8" creationId="{057E22EA-913D-17BF-23BF-D937E7F71671}"/>
          </ac:picMkLst>
        </pc:picChg>
      </pc:sldChg>
      <pc:sldChg chg="modSp mod">
        <pc:chgData name="T.K.C.R.Divine Chandralekha" userId="709b1cdcd7a2bb70" providerId="LiveId" clId="{955F6448-80F1-42E3-B893-1D46126F3ACF}" dt="2023-09-02T05:10:08.057" v="138" actId="6549"/>
        <pc:sldMkLst>
          <pc:docMk/>
          <pc:sldMk cId="4182148033" sldId="293"/>
        </pc:sldMkLst>
        <pc:spChg chg="mod">
          <ac:chgData name="T.K.C.R.Divine Chandralekha" userId="709b1cdcd7a2bb70" providerId="LiveId" clId="{955F6448-80F1-42E3-B893-1D46126F3ACF}" dt="2023-09-02T05:10:08.057" v="138" actId="6549"/>
          <ac:spMkLst>
            <pc:docMk/>
            <pc:sldMk cId="4182148033" sldId="293"/>
            <ac:spMk id="11" creationId="{930FF33C-2E3C-37EC-75C2-1BE4513D9B62}"/>
          </ac:spMkLst>
        </pc:spChg>
      </pc:sldChg>
      <pc:sldChg chg="delSp mod">
        <pc:chgData name="T.K.C.R.Divine Chandralekha" userId="709b1cdcd7a2bb70" providerId="LiveId" clId="{955F6448-80F1-42E3-B893-1D46126F3ACF}" dt="2023-09-02T05:10:19.244" v="139" actId="478"/>
        <pc:sldMkLst>
          <pc:docMk/>
          <pc:sldMk cId="32955924" sldId="294"/>
        </pc:sldMkLst>
        <pc:spChg chg="del">
          <ac:chgData name="T.K.C.R.Divine Chandralekha" userId="709b1cdcd7a2bb70" providerId="LiveId" clId="{955F6448-80F1-42E3-B893-1D46126F3ACF}" dt="2023-09-02T04:45:05.910" v="51" actId="21"/>
          <ac:spMkLst>
            <pc:docMk/>
            <pc:sldMk cId="32955924" sldId="294"/>
            <ac:spMk id="2" creationId="{9710A111-E598-9C20-075D-96472D781D15}"/>
          </ac:spMkLst>
        </pc:spChg>
        <pc:spChg chg="del">
          <ac:chgData name="T.K.C.R.Divine Chandralekha" userId="709b1cdcd7a2bb70" providerId="LiveId" clId="{955F6448-80F1-42E3-B893-1D46126F3ACF}" dt="2023-09-02T05:10:19.244" v="139" actId="478"/>
          <ac:spMkLst>
            <pc:docMk/>
            <pc:sldMk cId="32955924" sldId="294"/>
            <ac:spMk id="8" creationId="{7B1FF929-CED0-79CA-154D-98463CC4A608}"/>
          </ac:spMkLst>
        </pc:spChg>
      </pc:sldChg>
      <pc:sldChg chg="delSp mod">
        <pc:chgData name="T.K.C.R.Divine Chandralekha" userId="709b1cdcd7a2bb70" providerId="LiveId" clId="{955F6448-80F1-42E3-B893-1D46126F3ACF}" dt="2023-09-02T05:10:03.149" v="137" actId="478"/>
        <pc:sldMkLst>
          <pc:docMk/>
          <pc:sldMk cId="2519727083" sldId="295"/>
        </pc:sldMkLst>
        <pc:spChg chg="del">
          <ac:chgData name="T.K.C.R.Divine Chandralekha" userId="709b1cdcd7a2bb70" providerId="LiveId" clId="{955F6448-80F1-42E3-B893-1D46126F3ACF}" dt="2023-09-02T05:10:03.149" v="137" actId="478"/>
          <ac:spMkLst>
            <pc:docMk/>
            <pc:sldMk cId="2519727083" sldId="295"/>
            <ac:spMk id="15" creationId="{55AB7753-4245-72E4-BEDB-33038672BA35}"/>
          </ac:spMkLst>
        </pc:spChg>
      </pc:sldChg>
      <pc:sldChg chg="delSp modSp mod">
        <pc:chgData name="T.K.C.R.Divine Chandralekha" userId="709b1cdcd7a2bb70" providerId="LiveId" clId="{955F6448-80F1-42E3-B893-1D46126F3ACF}" dt="2023-09-02T04:48:27.490" v="79" actId="14100"/>
        <pc:sldMkLst>
          <pc:docMk/>
          <pc:sldMk cId="3213547264" sldId="296"/>
        </pc:sldMkLst>
        <pc:picChg chg="mod">
          <ac:chgData name="T.K.C.R.Divine Chandralekha" userId="709b1cdcd7a2bb70" providerId="LiveId" clId="{955F6448-80F1-42E3-B893-1D46126F3ACF}" dt="2023-09-02T04:48:27.490" v="79" actId="14100"/>
          <ac:picMkLst>
            <pc:docMk/>
            <pc:sldMk cId="3213547264" sldId="296"/>
            <ac:picMk id="2" creationId="{252E0C4A-F8C2-D793-BE20-3B09019D75EC}"/>
          </ac:picMkLst>
        </pc:picChg>
        <pc:picChg chg="del mod">
          <ac:chgData name="T.K.C.R.Divine Chandralekha" userId="709b1cdcd7a2bb70" providerId="LiveId" clId="{955F6448-80F1-42E3-B893-1D46126F3ACF}" dt="2023-09-02T04:47:59.871" v="74" actId="21"/>
          <ac:picMkLst>
            <pc:docMk/>
            <pc:sldMk cId="3213547264" sldId="296"/>
            <ac:picMk id="7" creationId="{F83BC3F0-DC28-8B9F-C139-126B08E0077D}"/>
          </ac:picMkLst>
        </pc:picChg>
      </pc:sldChg>
      <pc:sldChg chg="delSp modSp mod">
        <pc:chgData name="T.K.C.R.Divine Chandralekha" userId="709b1cdcd7a2bb70" providerId="LiveId" clId="{955F6448-80F1-42E3-B893-1D46126F3ACF}" dt="2023-09-02T05:09:27.428" v="133" actId="14100"/>
        <pc:sldMkLst>
          <pc:docMk/>
          <pc:sldMk cId="1873452437" sldId="297"/>
        </pc:sldMkLst>
        <pc:spChg chg="del">
          <ac:chgData name="T.K.C.R.Divine Chandralekha" userId="709b1cdcd7a2bb70" providerId="LiveId" clId="{955F6448-80F1-42E3-B893-1D46126F3ACF}" dt="2023-09-02T04:45:27.446" v="52" actId="21"/>
          <ac:spMkLst>
            <pc:docMk/>
            <pc:sldMk cId="1873452437" sldId="297"/>
            <ac:spMk id="6" creationId="{8D371DE0-9D02-13C1-8243-0A9D60AA1620}"/>
          </ac:spMkLst>
        </pc:spChg>
        <pc:picChg chg="mod">
          <ac:chgData name="T.K.C.R.Divine Chandralekha" userId="709b1cdcd7a2bb70" providerId="LiveId" clId="{955F6448-80F1-42E3-B893-1D46126F3ACF}" dt="2023-09-02T05:09:27.428" v="133" actId="14100"/>
          <ac:picMkLst>
            <pc:docMk/>
            <pc:sldMk cId="1873452437" sldId="297"/>
            <ac:picMk id="3" creationId="{DEDDD698-FAEE-A2C8-26FA-383748E19EB4}"/>
          </ac:picMkLst>
        </pc:picChg>
        <pc:picChg chg="del mod">
          <ac:chgData name="T.K.C.R.Divine Chandralekha" userId="709b1cdcd7a2bb70" providerId="LiveId" clId="{955F6448-80F1-42E3-B893-1D46126F3ACF}" dt="2023-09-02T04:50:40.961" v="88" actId="21"/>
          <ac:picMkLst>
            <pc:docMk/>
            <pc:sldMk cId="1873452437" sldId="297"/>
            <ac:picMk id="4" creationId="{8EEB4F3C-EFFD-1C45-A8F5-43EA4FA94F9C}"/>
          </ac:picMkLst>
        </pc:picChg>
      </pc:sldChg>
      <pc:sldChg chg="delSp modSp mod">
        <pc:chgData name="T.K.C.R.Divine Chandralekha" userId="709b1cdcd7a2bb70" providerId="LiveId" clId="{955F6448-80F1-42E3-B893-1D46126F3ACF}" dt="2023-09-02T04:49:58.936" v="84" actId="14100"/>
        <pc:sldMkLst>
          <pc:docMk/>
          <pc:sldMk cId="3266602226" sldId="298"/>
        </pc:sldMkLst>
        <pc:spChg chg="del">
          <ac:chgData name="T.K.C.R.Divine Chandralekha" userId="709b1cdcd7a2bb70" providerId="LiveId" clId="{955F6448-80F1-42E3-B893-1D46126F3ACF}" dt="2023-09-02T04:49:55.645" v="82" actId="21"/>
          <ac:spMkLst>
            <pc:docMk/>
            <pc:sldMk cId="3266602226" sldId="298"/>
            <ac:spMk id="6" creationId="{8D371DE0-9D02-13C1-8243-0A9D60AA1620}"/>
          </ac:spMkLst>
        </pc:spChg>
        <pc:picChg chg="mod">
          <ac:chgData name="T.K.C.R.Divine Chandralekha" userId="709b1cdcd7a2bb70" providerId="LiveId" clId="{955F6448-80F1-42E3-B893-1D46126F3ACF}" dt="2023-09-02T04:49:58.936" v="84" actId="14100"/>
          <ac:picMkLst>
            <pc:docMk/>
            <pc:sldMk cId="3266602226" sldId="298"/>
            <ac:picMk id="7" creationId="{A8AF530F-F91F-3DEF-E92E-5F2AB5A1F3D7}"/>
          </ac:picMkLst>
        </pc:picChg>
      </pc:sldChg>
      <pc:sldChg chg="modSp mod">
        <pc:chgData name="T.K.C.R.Divine Chandralekha" userId="709b1cdcd7a2bb70" providerId="LiveId" clId="{955F6448-80F1-42E3-B893-1D46126F3ACF}" dt="2023-09-02T05:09:56.631" v="136" actId="20577"/>
        <pc:sldMkLst>
          <pc:docMk/>
          <pc:sldMk cId="2170493944" sldId="299"/>
        </pc:sldMkLst>
        <pc:spChg chg="mod">
          <ac:chgData name="T.K.C.R.Divine Chandralekha" userId="709b1cdcd7a2bb70" providerId="LiveId" clId="{955F6448-80F1-42E3-B893-1D46126F3ACF}" dt="2023-09-02T05:09:56.631" v="136" actId="20577"/>
          <ac:spMkLst>
            <pc:docMk/>
            <pc:sldMk cId="2170493944" sldId="299"/>
            <ac:spMk id="15" creationId="{55AB7753-4245-72E4-BEDB-33038672BA35}"/>
          </ac:spMkLst>
        </pc:spChg>
      </pc:sldChg>
      <pc:sldChg chg="addSp delSp modSp new add del mod modClrScheme chgLayout">
        <pc:chgData name="T.K.C.R.Divine Chandralekha" userId="709b1cdcd7a2bb70" providerId="LiveId" clId="{955F6448-80F1-42E3-B893-1D46126F3ACF}" dt="2023-09-02T04:49:28.554" v="81" actId="1036"/>
        <pc:sldMkLst>
          <pc:docMk/>
          <pc:sldMk cId="2767884556" sldId="300"/>
        </pc:sldMkLst>
        <pc:spChg chg="del mod ord">
          <ac:chgData name="T.K.C.R.Divine Chandralekha" userId="709b1cdcd7a2bb70" providerId="LiveId" clId="{955F6448-80F1-42E3-B893-1D46126F3ACF}" dt="2023-09-02T04:46:05.451" v="57" actId="700"/>
          <ac:spMkLst>
            <pc:docMk/>
            <pc:sldMk cId="2767884556" sldId="300"/>
            <ac:spMk id="2" creationId="{E98FE12C-286D-777C-335D-E7E13D049AE2}"/>
          </ac:spMkLst>
        </pc:spChg>
        <pc:spChg chg="del mod ord">
          <ac:chgData name="T.K.C.R.Divine Chandralekha" userId="709b1cdcd7a2bb70" providerId="LiveId" clId="{955F6448-80F1-42E3-B893-1D46126F3ACF}" dt="2023-09-02T04:46:05.451" v="57" actId="700"/>
          <ac:spMkLst>
            <pc:docMk/>
            <pc:sldMk cId="2767884556" sldId="300"/>
            <ac:spMk id="3" creationId="{ED364C49-83DC-533F-C295-AB8B9EC76A75}"/>
          </ac:spMkLst>
        </pc:spChg>
        <pc:spChg chg="del mod ord">
          <ac:chgData name="T.K.C.R.Divine Chandralekha" userId="709b1cdcd7a2bb70" providerId="LiveId" clId="{955F6448-80F1-42E3-B893-1D46126F3ACF}" dt="2023-09-02T04:46:05.451" v="57" actId="700"/>
          <ac:spMkLst>
            <pc:docMk/>
            <pc:sldMk cId="2767884556" sldId="300"/>
            <ac:spMk id="4" creationId="{96A124D0-88F9-8CAE-8AF7-C1DC1E0CD83E}"/>
          </ac:spMkLst>
        </pc:spChg>
        <pc:spChg chg="del mod ord">
          <ac:chgData name="T.K.C.R.Divine Chandralekha" userId="709b1cdcd7a2bb70" providerId="LiveId" clId="{955F6448-80F1-42E3-B893-1D46126F3ACF}" dt="2023-09-02T04:46:05.451" v="57" actId="700"/>
          <ac:spMkLst>
            <pc:docMk/>
            <pc:sldMk cId="2767884556" sldId="300"/>
            <ac:spMk id="5" creationId="{85534320-73B8-2C69-58A9-89F2FFC8D7C1}"/>
          </ac:spMkLst>
        </pc:spChg>
        <pc:spChg chg="del">
          <ac:chgData name="T.K.C.R.Divine Chandralekha" userId="709b1cdcd7a2bb70" providerId="LiveId" clId="{955F6448-80F1-42E3-B893-1D46126F3ACF}" dt="2023-09-02T04:46:05.451" v="57" actId="700"/>
          <ac:spMkLst>
            <pc:docMk/>
            <pc:sldMk cId="2767884556" sldId="300"/>
            <ac:spMk id="6" creationId="{D6C47C63-ED65-0F63-120B-6477854AAA8B}"/>
          </ac:spMkLst>
        </pc:spChg>
        <pc:spChg chg="del">
          <ac:chgData name="T.K.C.R.Divine Chandralekha" userId="709b1cdcd7a2bb70" providerId="LiveId" clId="{955F6448-80F1-42E3-B893-1D46126F3ACF}" dt="2023-09-02T04:46:05.451" v="57" actId="700"/>
          <ac:spMkLst>
            <pc:docMk/>
            <pc:sldMk cId="2767884556" sldId="300"/>
            <ac:spMk id="7" creationId="{76A8F4E6-C6D9-5A07-C88F-902D8B377A2E}"/>
          </ac:spMkLst>
        </pc:spChg>
        <pc:spChg chg="del">
          <ac:chgData name="T.K.C.R.Divine Chandralekha" userId="709b1cdcd7a2bb70" providerId="LiveId" clId="{955F6448-80F1-42E3-B893-1D46126F3ACF}" dt="2023-09-02T04:46:05.451" v="57" actId="700"/>
          <ac:spMkLst>
            <pc:docMk/>
            <pc:sldMk cId="2767884556" sldId="300"/>
            <ac:spMk id="8" creationId="{0CF75F5F-3208-758F-AF48-FAA1FE7A31E7}"/>
          </ac:spMkLst>
        </pc:spChg>
        <pc:spChg chg="del">
          <ac:chgData name="T.K.C.R.Divine Chandralekha" userId="709b1cdcd7a2bb70" providerId="LiveId" clId="{955F6448-80F1-42E3-B893-1D46126F3ACF}" dt="2023-09-02T04:46:05.451" v="57" actId="700"/>
          <ac:spMkLst>
            <pc:docMk/>
            <pc:sldMk cId="2767884556" sldId="300"/>
            <ac:spMk id="9" creationId="{3861A554-F43F-B531-DD90-C38F12A31360}"/>
          </ac:spMkLst>
        </pc:spChg>
        <pc:spChg chg="del mod ord">
          <ac:chgData name="T.K.C.R.Divine Chandralekha" userId="709b1cdcd7a2bb70" providerId="LiveId" clId="{955F6448-80F1-42E3-B893-1D46126F3ACF}" dt="2023-09-02T04:46:05.451" v="57" actId="700"/>
          <ac:spMkLst>
            <pc:docMk/>
            <pc:sldMk cId="2767884556" sldId="300"/>
            <ac:spMk id="10" creationId="{35E5B5D8-A914-BE04-E317-790B862F6239}"/>
          </ac:spMkLst>
        </pc:spChg>
        <pc:spChg chg="del mod ord">
          <ac:chgData name="T.K.C.R.Divine Chandralekha" userId="709b1cdcd7a2bb70" providerId="LiveId" clId="{955F6448-80F1-42E3-B893-1D46126F3ACF}" dt="2023-09-02T04:46:05.451" v="57" actId="700"/>
          <ac:spMkLst>
            <pc:docMk/>
            <pc:sldMk cId="2767884556" sldId="300"/>
            <ac:spMk id="11" creationId="{7D533D17-3961-60C1-8028-DA664B055609}"/>
          </ac:spMkLst>
        </pc:spChg>
        <pc:spChg chg="del">
          <ac:chgData name="T.K.C.R.Divine Chandralekha" userId="709b1cdcd7a2bb70" providerId="LiveId" clId="{955F6448-80F1-42E3-B893-1D46126F3ACF}" dt="2023-09-02T04:46:05.451" v="57" actId="700"/>
          <ac:spMkLst>
            <pc:docMk/>
            <pc:sldMk cId="2767884556" sldId="300"/>
            <ac:spMk id="12" creationId="{EECFEB43-060E-B797-27E0-BA4CDF1781F0}"/>
          </ac:spMkLst>
        </pc:spChg>
        <pc:spChg chg="del">
          <ac:chgData name="T.K.C.R.Divine Chandralekha" userId="709b1cdcd7a2bb70" providerId="LiveId" clId="{955F6448-80F1-42E3-B893-1D46126F3ACF}" dt="2023-09-02T04:46:05.451" v="57" actId="700"/>
          <ac:spMkLst>
            <pc:docMk/>
            <pc:sldMk cId="2767884556" sldId="300"/>
            <ac:spMk id="13" creationId="{2C040BEE-E37A-67A7-04B1-164641359C71}"/>
          </ac:spMkLst>
        </pc:spChg>
        <pc:spChg chg="del">
          <ac:chgData name="T.K.C.R.Divine Chandralekha" userId="709b1cdcd7a2bb70" providerId="LiveId" clId="{955F6448-80F1-42E3-B893-1D46126F3ACF}" dt="2023-09-02T04:46:05.451" v="57" actId="700"/>
          <ac:spMkLst>
            <pc:docMk/>
            <pc:sldMk cId="2767884556" sldId="300"/>
            <ac:spMk id="14" creationId="{A098B96C-85E8-F166-D7D8-D9F0E0F3AF76}"/>
          </ac:spMkLst>
        </pc:spChg>
        <pc:spChg chg="del mod ord">
          <ac:chgData name="T.K.C.R.Divine Chandralekha" userId="709b1cdcd7a2bb70" providerId="LiveId" clId="{955F6448-80F1-42E3-B893-1D46126F3ACF}" dt="2023-09-02T04:48:39.181" v="80" actId="21"/>
          <ac:spMkLst>
            <pc:docMk/>
            <pc:sldMk cId="2767884556" sldId="300"/>
            <ac:spMk id="15" creationId="{473AE9DC-F7B5-0BDB-727B-F9A5893E4B1B}"/>
          </ac:spMkLst>
        </pc:spChg>
        <pc:spChg chg="add del mod ord">
          <ac:chgData name="T.K.C.R.Divine Chandralekha" userId="709b1cdcd7a2bb70" providerId="LiveId" clId="{955F6448-80F1-42E3-B893-1D46126F3ACF}" dt="2023-09-02T04:46:12.169" v="58" actId="21"/>
          <ac:spMkLst>
            <pc:docMk/>
            <pc:sldMk cId="2767884556" sldId="300"/>
            <ac:spMk id="16" creationId="{000B0B13-6BFD-7C64-A643-13C012383142}"/>
          </ac:spMkLst>
        </pc:spChg>
        <pc:spChg chg="add del mod ord">
          <ac:chgData name="T.K.C.R.Divine Chandralekha" userId="709b1cdcd7a2bb70" providerId="LiveId" clId="{955F6448-80F1-42E3-B893-1D46126F3ACF}" dt="2023-09-02T04:46:21.468" v="59" actId="21"/>
          <ac:spMkLst>
            <pc:docMk/>
            <pc:sldMk cId="2767884556" sldId="300"/>
            <ac:spMk id="17" creationId="{9CAF4C5F-6CDB-4ECA-2AE4-C237726C0547}"/>
          </ac:spMkLst>
        </pc:spChg>
        <pc:spChg chg="add del mod ord">
          <ac:chgData name="T.K.C.R.Divine Chandralekha" userId="709b1cdcd7a2bb70" providerId="LiveId" clId="{955F6448-80F1-42E3-B893-1D46126F3ACF}" dt="2023-09-02T04:48:11.107" v="76" actId="21"/>
          <ac:spMkLst>
            <pc:docMk/>
            <pc:sldMk cId="2767884556" sldId="300"/>
            <ac:spMk id="18" creationId="{30061E96-03B5-2F94-25CD-2888982524DF}"/>
          </ac:spMkLst>
        </pc:spChg>
        <pc:spChg chg="add del mod ord">
          <ac:chgData name="T.K.C.R.Divine Chandralekha" userId="709b1cdcd7a2bb70" providerId="LiveId" clId="{955F6448-80F1-42E3-B893-1D46126F3ACF}" dt="2023-09-02T04:46:50.800" v="62" actId="478"/>
          <ac:spMkLst>
            <pc:docMk/>
            <pc:sldMk cId="2767884556" sldId="300"/>
            <ac:spMk id="19" creationId="{A1349AF9-4E87-48BB-A31E-B32A48A882C6}"/>
          </ac:spMkLst>
        </pc:spChg>
        <pc:spChg chg="add del mod ord">
          <ac:chgData name="T.K.C.R.Divine Chandralekha" userId="709b1cdcd7a2bb70" providerId="LiveId" clId="{955F6448-80F1-42E3-B893-1D46126F3ACF}" dt="2023-09-02T04:46:25.814" v="60" actId="21"/>
          <ac:spMkLst>
            <pc:docMk/>
            <pc:sldMk cId="2767884556" sldId="300"/>
            <ac:spMk id="20" creationId="{B13A7A7B-F0A8-3DE2-AB53-3193B94D2615}"/>
          </ac:spMkLst>
        </pc:spChg>
        <pc:spChg chg="add del mod ord">
          <ac:chgData name="T.K.C.R.Divine Chandralekha" userId="709b1cdcd7a2bb70" providerId="LiveId" clId="{955F6448-80F1-42E3-B893-1D46126F3ACF}" dt="2023-09-02T04:47:49.055" v="72" actId="21"/>
          <ac:spMkLst>
            <pc:docMk/>
            <pc:sldMk cId="2767884556" sldId="300"/>
            <ac:spMk id="21" creationId="{B44E9DF4-08E4-CCE4-BB82-10F1B09DB74F}"/>
          </ac:spMkLst>
        </pc:spChg>
        <pc:picChg chg="add del mod">
          <ac:chgData name="T.K.C.R.Divine Chandralekha" userId="709b1cdcd7a2bb70" providerId="LiveId" clId="{955F6448-80F1-42E3-B893-1D46126F3ACF}" dt="2023-09-02T04:47:38.348" v="71" actId="478"/>
          <ac:picMkLst>
            <pc:docMk/>
            <pc:sldMk cId="2767884556" sldId="300"/>
            <ac:picMk id="22" creationId="{DB3D83EA-1CDC-4BBE-E41D-E9B30F1FD802}"/>
          </ac:picMkLst>
        </pc:picChg>
        <pc:picChg chg="add del mod">
          <ac:chgData name="T.K.C.R.Divine Chandralekha" userId="709b1cdcd7a2bb70" providerId="LiveId" clId="{955F6448-80F1-42E3-B893-1D46126F3ACF}" dt="2023-09-02T04:47:36.555" v="70" actId="478"/>
          <ac:picMkLst>
            <pc:docMk/>
            <pc:sldMk cId="2767884556" sldId="300"/>
            <ac:picMk id="23" creationId="{0D513194-1CC8-2477-19F8-7294665C2F6E}"/>
          </ac:picMkLst>
        </pc:picChg>
        <pc:picChg chg="add mod">
          <ac:chgData name="T.K.C.R.Divine Chandralekha" userId="709b1cdcd7a2bb70" providerId="LiveId" clId="{955F6448-80F1-42E3-B893-1D46126F3ACF}" dt="2023-09-02T04:49:28.554" v="81" actId="1036"/>
          <ac:picMkLst>
            <pc:docMk/>
            <pc:sldMk cId="2767884556" sldId="300"/>
            <ac:picMk id="24" creationId="{2DE538C8-881D-7EF1-23EB-4C73E9F709D5}"/>
          </ac:picMkLst>
        </pc:picChg>
      </pc:sldChg>
      <pc:sldChg chg="addSp delSp modSp new mod">
        <pc:chgData name="T.K.C.R.Divine Chandralekha" userId="709b1cdcd7a2bb70" providerId="LiveId" clId="{955F6448-80F1-42E3-B893-1D46126F3ACF}" dt="2023-09-02T04:50:57.540" v="91" actId="14100"/>
        <pc:sldMkLst>
          <pc:docMk/>
          <pc:sldMk cId="4237994420" sldId="301"/>
        </pc:sldMkLst>
        <pc:spChg chg="del">
          <ac:chgData name="T.K.C.R.Divine Chandralekha" userId="709b1cdcd7a2bb70" providerId="LiveId" clId="{955F6448-80F1-42E3-B893-1D46126F3ACF}" dt="2023-09-02T04:50:18.423" v="86" actId="478"/>
          <ac:spMkLst>
            <pc:docMk/>
            <pc:sldMk cId="4237994420" sldId="301"/>
            <ac:spMk id="2" creationId="{0EA3D0E6-9113-42A6-DCAC-4263F7ECEC15}"/>
          </ac:spMkLst>
        </pc:spChg>
        <pc:spChg chg="del">
          <ac:chgData name="T.K.C.R.Divine Chandralekha" userId="709b1cdcd7a2bb70" providerId="LiveId" clId="{955F6448-80F1-42E3-B893-1D46126F3ACF}" dt="2023-09-02T04:50:18.423" v="86" actId="478"/>
          <ac:spMkLst>
            <pc:docMk/>
            <pc:sldMk cId="4237994420" sldId="301"/>
            <ac:spMk id="3" creationId="{100FBCCC-BD5F-E35D-CB6B-DF5A2AC9CA31}"/>
          </ac:spMkLst>
        </pc:spChg>
        <pc:spChg chg="del">
          <ac:chgData name="T.K.C.R.Divine Chandralekha" userId="709b1cdcd7a2bb70" providerId="LiveId" clId="{955F6448-80F1-42E3-B893-1D46126F3ACF}" dt="2023-09-02T04:50:18.423" v="86" actId="478"/>
          <ac:spMkLst>
            <pc:docMk/>
            <pc:sldMk cId="4237994420" sldId="301"/>
            <ac:spMk id="4" creationId="{B013F0BE-07E1-AC75-109A-0C1AB1D300EF}"/>
          </ac:spMkLst>
        </pc:spChg>
        <pc:spChg chg="del">
          <ac:chgData name="T.K.C.R.Divine Chandralekha" userId="709b1cdcd7a2bb70" providerId="LiveId" clId="{955F6448-80F1-42E3-B893-1D46126F3ACF}" dt="2023-09-02T04:50:18.423" v="86" actId="478"/>
          <ac:spMkLst>
            <pc:docMk/>
            <pc:sldMk cId="4237994420" sldId="301"/>
            <ac:spMk id="5" creationId="{37DBA822-DCDD-22ED-04B2-BA20E005201B}"/>
          </ac:spMkLst>
        </pc:spChg>
        <pc:spChg chg="del">
          <ac:chgData name="T.K.C.R.Divine Chandralekha" userId="709b1cdcd7a2bb70" providerId="LiveId" clId="{955F6448-80F1-42E3-B893-1D46126F3ACF}" dt="2023-09-02T04:50:18.423" v="86" actId="478"/>
          <ac:spMkLst>
            <pc:docMk/>
            <pc:sldMk cId="4237994420" sldId="301"/>
            <ac:spMk id="6" creationId="{1E32E5E2-3E90-5305-5963-D4122E4AEE15}"/>
          </ac:spMkLst>
        </pc:spChg>
        <pc:spChg chg="del">
          <ac:chgData name="T.K.C.R.Divine Chandralekha" userId="709b1cdcd7a2bb70" providerId="LiveId" clId="{955F6448-80F1-42E3-B893-1D46126F3ACF}" dt="2023-09-02T04:50:18.423" v="86" actId="478"/>
          <ac:spMkLst>
            <pc:docMk/>
            <pc:sldMk cId="4237994420" sldId="301"/>
            <ac:spMk id="7" creationId="{3DA34AF2-D066-7E7F-CFC0-C4D1415E3D99}"/>
          </ac:spMkLst>
        </pc:spChg>
        <pc:spChg chg="del">
          <ac:chgData name="T.K.C.R.Divine Chandralekha" userId="709b1cdcd7a2bb70" providerId="LiveId" clId="{955F6448-80F1-42E3-B893-1D46126F3ACF}" dt="2023-09-02T04:50:18.423" v="86" actId="478"/>
          <ac:spMkLst>
            <pc:docMk/>
            <pc:sldMk cId="4237994420" sldId="301"/>
            <ac:spMk id="8" creationId="{CAADE06D-1F50-4910-0B6F-C8D24BFF16D6}"/>
          </ac:spMkLst>
        </pc:spChg>
        <pc:spChg chg="del">
          <ac:chgData name="T.K.C.R.Divine Chandralekha" userId="709b1cdcd7a2bb70" providerId="LiveId" clId="{955F6448-80F1-42E3-B893-1D46126F3ACF}" dt="2023-09-02T04:50:18.423" v="86" actId="478"/>
          <ac:spMkLst>
            <pc:docMk/>
            <pc:sldMk cId="4237994420" sldId="301"/>
            <ac:spMk id="9" creationId="{DE1D0839-F274-ABD4-4669-692E4CB02293}"/>
          </ac:spMkLst>
        </pc:spChg>
        <pc:spChg chg="del">
          <ac:chgData name="T.K.C.R.Divine Chandralekha" userId="709b1cdcd7a2bb70" providerId="LiveId" clId="{955F6448-80F1-42E3-B893-1D46126F3ACF}" dt="2023-09-02T04:50:18.423" v="86" actId="478"/>
          <ac:spMkLst>
            <pc:docMk/>
            <pc:sldMk cId="4237994420" sldId="301"/>
            <ac:spMk id="10" creationId="{F330E030-3968-8294-4C69-3AC5FA4E4F73}"/>
          </ac:spMkLst>
        </pc:spChg>
        <pc:spChg chg="del">
          <ac:chgData name="T.K.C.R.Divine Chandralekha" userId="709b1cdcd7a2bb70" providerId="LiveId" clId="{955F6448-80F1-42E3-B893-1D46126F3ACF}" dt="2023-09-02T04:50:18.423" v="86" actId="478"/>
          <ac:spMkLst>
            <pc:docMk/>
            <pc:sldMk cId="4237994420" sldId="301"/>
            <ac:spMk id="11" creationId="{250BA387-FEC9-6491-EF10-1849C36011D0}"/>
          </ac:spMkLst>
        </pc:spChg>
        <pc:spChg chg="del">
          <ac:chgData name="T.K.C.R.Divine Chandralekha" userId="709b1cdcd7a2bb70" providerId="LiveId" clId="{955F6448-80F1-42E3-B893-1D46126F3ACF}" dt="2023-09-02T04:50:18.423" v="86" actId="478"/>
          <ac:spMkLst>
            <pc:docMk/>
            <pc:sldMk cId="4237994420" sldId="301"/>
            <ac:spMk id="12" creationId="{FA9BB38B-8C12-72DD-7691-7A4B081D94AE}"/>
          </ac:spMkLst>
        </pc:spChg>
        <pc:spChg chg="del">
          <ac:chgData name="T.K.C.R.Divine Chandralekha" userId="709b1cdcd7a2bb70" providerId="LiveId" clId="{955F6448-80F1-42E3-B893-1D46126F3ACF}" dt="2023-09-02T04:50:18.423" v="86" actId="478"/>
          <ac:spMkLst>
            <pc:docMk/>
            <pc:sldMk cId="4237994420" sldId="301"/>
            <ac:spMk id="13" creationId="{7B1F508B-9D78-B3C3-FA68-456AACBC215F}"/>
          </ac:spMkLst>
        </pc:spChg>
        <pc:spChg chg="del">
          <ac:chgData name="T.K.C.R.Divine Chandralekha" userId="709b1cdcd7a2bb70" providerId="LiveId" clId="{955F6448-80F1-42E3-B893-1D46126F3ACF}" dt="2023-09-02T04:50:18.423" v="86" actId="478"/>
          <ac:spMkLst>
            <pc:docMk/>
            <pc:sldMk cId="4237994420" sldId="301"/>
            <ac:spMk id="14" creationId="{69B5CF32-3232-D02C-C0A4-6EC5ABAE044F}"/>
          </ac:spMkLst>
        </pc:spChg>
        <pc:spChg chg="del">
          <ac:chgData name="T.K.C.R.Divine Chandralekha" userId="709b1cdcd7a2bb70" providerId="LiveId" clId="{955F6448-80F1-42E3-B893-1D46126F3ACF}" dt="2023-09-02T04:50:28.228" v="87" actId="21"/>
          <ac:spMkLst>
            <pc:docMk/>
            <pc:sldMk cId="4237994420" sldId="301"/>
            <ac:spMk id="15" creationId="{2DBB973A-6F6C-472F-FDD4-696C08B781E4}"/>
          </ac:spMkLst>
        </pc:spChg>
        <pc:picChg chg="add mod">
          <ac:chgData name="T.K.C.R.Divine Chandralekha" userId="709b1cdcd7a2bb70" providerId="LiveId" clId="{955F6448-80F1-42E3-B893-1D46126F3ACF}" dt="2023-09-02T04:50:57.540" v="91" actId="14100"/>
          <ac:picMkLst>
            <pc:docMk/>
            <pc:sldMk cId="4237994420" sldId="301"/>
            <ac:picMk id="16" creationId="{12717F0A-0FAA-8580-BEE8-74D969EBDDAA}"/>
          </ac:picMkLst>
        </pc:picChg>
      </pc:sldChg>
      <pc:sldChg chg="new del">
        <pc:chgData name="T.K.C.R.Divine Chandralekha" userId="709b1cdcd7a2bb70" providerId="LiveId" clId="{955F6448-80F1-42E3-B893-1D46126F3ACF}" dt="2023-09-02T05:06:28.495" v="111" actId="47"/>
        <pc:sldMkLst>
          <pc:docMk/>
          <pc:sldMk cId="1202114258" sldId="302"/>
        </pc:sldMkLst>
      </pc:sldChg>
      <pc:sldChg chg="addSp delSp modSp add mod">
        <pc:chgData name="T.K.C.R.Divine Chandralekha" userId="709b1cdcd7a2bb70" providerId="LiveId" clId="{955F6448-80F1-42E3-B893-1D46126F3ACF}" dt="2023-09-02T05:06:20.581" v="110" actId="1076"/>
        <pc:sldMkLst>
          <pc:docMk/>
          <pc:sldMk cId="1452178037" sldId="303"/>
        </pc:sldMkLst>
        <pc:spChg chg="add mod">
          <ac:chgData name="T.K.C.R.Divine Chandralekha" userId="709b1cdcd7a2bb70" providerId="LiveId" clId="{955F6448-80F1-42E3-B893-1D46126F3ACF}" dt="2023-09-02T05:06:20.581" v="110" actId="1076"/>
          <ac:spMkLst>
            <pc:docMk/>
            <pc:sldMk cId="1452178037" sldId="303"/>
            <ac:spMk id="3" creationId="{C2774739-36AA-EC49-C381-691FFBEDE1E7}"/>
          </ac:spMkLst>
        </pc:spChg>
        <pc:spChg chg="del">
          <ac:chgData name="T.K.C.R.Divine Chandralekha" userId="709b1cdcd7a2bb70" providerId="LiveId" clId="{955F6448-80F1-42E3-B893-1D46126F3ACF}" dt="2023-09-02T05:06:05.531" v="100" actId="478"/>
          <ac:spMkLst>
            <pc:docMk/>
            <pc:sldMk cId="1452178037" sldId="303"/>
            <ac:spMk id="24" creationId="{AD2C8D04-263D-9589-1CFF-A5968D7C33D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9/2/2023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2023/9/2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109626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2158603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823059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16</a:t>
            </a:fld>
            <a:endParaRPr lang="zh-CN" altLang="en-US"/>
          </a:p>
        </p:txBody>
      </p:sp>
    </p:spTree>
    <p:extLst>
      <p:ext uri="{BB962C8B-B14F-4D97-AF65-F5344CB8AC3E}">
        <p14:creationId xmlns:p14="http://schemas.microsoft.com/office/powerpoint/2010/main" val="3572451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dirty="0"/>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dirty="0"/>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dirty="0"/>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dirty="0"/>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zh-CN" altLang="en-US" dirty="0"/>
          </a:p>
          <a:p>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zh-CN" altLang="en-US"/>
          </a:p>
          <a:p>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zh-CN" altLang="en-US"/>
          </a:p>
          <a:p>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dirty="0"/>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dirty="0"/>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dirty="0"/>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zh-CN" altLang="en-US"/>
          </a:p>
          <a:p>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dirty="0"/>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dirty="0"/>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dirty="0"/>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dirty="0"/>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mailto:donar@gmail.com%3c/a%3e%3c/div"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Person typing on a laptop">
            <a:extLst>
              <a:ext uri="{FF2B5EF4-FFF2-40B4-BE49-F238E27FC236}">
                <a16:creationId xmlns:a16="http://schemas.microsoft.com/office/drawing/2014/main" id="{057E22EA-913D-17BF-23BF-D937E7F71671}"/>
              </a:ext>
            </a:extLst>
          </p:cNvPr>
          <p:cNvPicPr>
            <a:picLocks noGrp="1" noChangeAspect="1"/>
          </p:cNvPicPr>
          <p:nvPr>
            <p:ph type="pic" sz="quarter" idx="47"/>
          </p:nvPr>
        </p:nvPicPr>
        <p:blipFill rotWithShape="1">
          <a:blip r:embed="rId2"/>
          <a:srcRect r="-1" b="15664"/>
          <a:stretch/>
        </p:blipFill>
        <p:spPr>
          <a:xfrm>
            <a:off x="5010493" y="11161"/>
            <a:ext cx="7181507" cy="6857990"/>
          </a:xfrm>
          <a:prstGeom prst="rect">
            <a:avLst/>
          </a:prstGeom>
        </p:spPr>
      </p:pic>
      <p:sp>
        <p:nvSpPr>
          <p:cNvPr id="41" name="Rectangle 4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2352"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5266" y="976039"/>
            <a:ext cx="5454626" cy="4744934"/>
          </a:xfrm>
        </p:spPr>
        <p:txBody>
          <a:bodyPr vert="horz" lIns="91440" tIns="45720" rIns="91440" bIns="45720" rtlCol="0" anchor="ctr">
            <a:normAutofit/>
          </a:bodyPr>
          <a:lstStyle/>
          <a:p>
            <a:pPr algn="ctr">
              <a:lnSpc>
                <a:spcPct val="100000"/>
              </a:lnSpc>
            </a:pPr>
            <a:r>
              <a:rPr lang="en-US" sz="3600" dirty="0">
                <a:solidFill>
                  <a:schemeClr val="tx1"/>
                </a:solidFill>
                <a:latin typeface="Times New Roman"/>
                <a:cs typeface="Times New Roman"/>
              </a:rPr>
              <a:t> </a:t>
            </a:r>
            <a:r>
              <a:rPr lang="en-US" sz="3600" kern="1200" dirty="0">
                <a:solidFill>
                  <a:schemeClr val="tx1"/>
                </a:solidFill>
                <a:latin typeface="Times New Roman"/>
                <a:cs typeface="Times New Roman"/>
              </a:rPr>
              <a:t>SUMMER </a:t>
            </a:r>
            <a:br>
              <a:rPr lang="en-US" sz="3600" kern="1200" dirty="0">
                <a:latin typeface="Times New Roman"/>
              </a:rPr>
            </a:br>
            <a:r>
              <a:rPr lang="en-US" sz="3600" kern="1200" dirty="0">
                <a:solidFill>
                  <a:schemeClr val="tx1"/>
                </a:solidFill>
                <a:latin typeface="Times New Roman"/>
                <a:cs typeface="Times New Roman"/>
              </a:rPr>
              <a:t>INTERNSHIP</a:t>
            </a:r>
            <a:br>
              <a:rPr lang="en-US" sz="3600" dirty="0">
                <a:solidFill>
                  <a:schemeClr val="tx1"/>
                </a:solidFill>
                <a:latin typeface="Times New Roman"/>
                <a:cs typeface="Times New Roman"/>
              </a:rPr>
            </a:br>
            <a:r>
              <a:rPr lang="en-US" sz="3600" dirty="0">
                <a:solidFill>
                  <a:schemeClr val="tx1"/>
                </a:solidFill>
                <a:latin typeface="Times New Roman"/>
                <a:cs typeface="Times New Roman"/>
              </a:rPr>
              <a:t> IN </a:t>
            </a:r>
            <a:br>
              <a:rPr lang="en-US" sz="3600" dirty="0">
                <a:solidFill>
                  <a:schemeClr val="tx1"/>
                </a:solidFill>
                <a:latin typeface="Times New Roman"/>
                <a:cs typeface="Times New Roman"/>
              </a:rPr>
            </a:br>
            <a:r>
              <a:rPr lang="en-US" sz="3600" dirty="0">
                <a:solidFill>
                  <a:schemeClr val="tx1"/>
                </a:solidFill>
                <a:latin typeface="Times New Roman"/>
                <a:cs typeface="Times New Roman"/>
              </a:rPr>
              <a:t>FULL </a:t>
            </a:r>
            <a:r>
              <a:rPr lang="en-US" sz="3600" kern="1200" dirty="0">
                <a:solidFill>
                  <a:schemeClr val="tx1"/>
                </a:solidFill>
                <a:latin typeface="Times New Roman"/>
                <a:cs typeface="Times New Roman"/>
              </a:rPr>
              <a:t>STACK </a:t>
            </a:r>
            <a:br>
              <a:rPr lang="en-US" sz="3600" kern="1200" dirty="0">
                <a:latin typeface="Times New Roman"/>
              </a:rPr>
            </a:br>
            <a:r>
              <a:rPr lang="en-US" sz="3600" kern="1200" dirty="0">
                <a:solidFill>
                  <a:schemeClr val="tx1"/>
                </a:solidFill>
                <a:latin typeface="Times New Roman"/>
                <a:cs typeface="Times New Roman"/>
              </a:rPr>
              <a:t>DEVELOPMENT</a:t>
            </a:r>
            <a:r>
              <a:rPr lang="en-US" sz="3600" dirty="0">
                <a:solidFill>
                  <a:schemeClr val="tx1"/>
                </a:solidFill>
                <a:latin typeface="Times New Roman"/>
                <a:cs typeface="Times New Roman"/>
              </a:rPr>
              <a:t> </a:t>
            </a:r>
            <a:br>
              <a:rPr lang="en-US" sz="3600" dirty="0">
                <a:solidFill>
                  <a:schemeClr val="tx1"/>
                </a:solidFill>
                <a:latin typeface="Times New Roman"/>
                <a:cs typeface="Times New Roman"/>
              </a:rPr>
            </a:br>
            <a:r>
              <a:rPr lang="en-US" sz="3600" kern="1200" dirty="0">
                <a:solidFill>
                  <a:schemeClr val="tx1"/>
                </a:solidFill>
                <a:latin typeface="Times New Roman"/>
                <a:cs typeface="Times New Roman"/>
              </a:rPr>
              <a:t>AT </a:t>
            </a:r>
            <a:br>
              <a:rPr lang="en-US" sz="3600" dirty="0">
                <a:solidFill>
                  <a:schemeClr val="tx1"/>
                </a:solidFill>
                <a:latin typeface="Times New Roman"/>
                <a:cs typeface="Times New Roman"/>
              </a:rPr>
            </a:br>
            <a:r>
              <a:rPr lang="en-US" sz="3600" kern="1200" dirty="0">
                <a:solidFill>
                  <a:schemeClr val="tx1"/>
                </a:solidFill>
                <a:latin typeface="Times New Roman"/>
                <a:cs typeface="Times New Roman"/>
              </a:rPr>
              <a:t>BINARYCHAKRA</a:t>
            </a:r>
            <a:endParaRPr lang="en-US" sz="3600" dirty="0">
              <a:solidFill>
                <a:schemeClr val="tx1"/>
              </a:solidFill>
            </a:endParaRPr>
          </a:p>
        </p:txBody>
      </p:sp>
      <p:sp>
        <p:nvSpPr>
          <p:cNvPr id="42" name="Rectangle 41">
            <a:extLst>
              <a:ext uri="{FF2B5EF4-FFF2-40B4-BE49-F238E27FC236}">
                <a16:creationId xmlns:a16="http://schemas.microsoft.com/office/drawing/2014/main" id="{681CD866-52B5-4280-A92B-56BDFD1E9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2352" y="0"/>
            <a:ext cx="6089647" cy="6858000"/>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t="4849" r="-5" b="4911"/>
          <a:stretch/>
        </p:blipFill>
        <p:spPr>
          <a:xfrm>
            <a:off x="6624585" y="782987"/>
            <a:ext cx="2312987" cy="2377440"/>
          </a:xfrm>
          <a:prstGeom prst="rect">
            <a:avLst/>
          </a:pr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6" b="14612"/>
          <a:stretch/>
        </p:blipFill>
        <p:spPr>
          <a:xfrm>
            <a:off x="9216507" y="643468"/>
            <a:ext cx="2312987" cy="2375756"/>
          </a:xfrm>
          <a:prstGeom prst="rect">
            <a:avLst/>
          </a:prstGeom>
        </p:spPr>
      </p:pic>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6742640" y="3429000"/>
            <a:ext cx="4796367" cy="3919654"/>
          </a:xfrm>
        </p:spPr>
        <p:txBody>
          <a:bodyPr vert="horz" lIns="91440" tIns="45720" rIns="91440" bIns="45720" rtlCol="0" anchor="t">
            <a:normAutofit/>
          </a:bodyPr>
          <a:lstStyle/>
          <a:p>
            <a:pPr algn="just">
              <a:lnSpc>
                <a:spcPct val="90000"/>
              </a:lnSpc>
            </a:pPr>
            <a:r>
              <a:rPr lang="en-US" sz="2000" dirty="0">
                <a:solidFill>
                  <a:schemeClr val="tx1"/>
                </a:solidFill>
              </a:rPr>
              <a:t>BY                                                         </a:t>
            </a:r>
          </a:p>
          <a:p>
            <a:pPr algn="just">
              <a:lnSpc>
                <a:spcPct val="90000"/>
              </a:lnSpc>
            </a:pPr>
            <a:r>
              <a:rPr lang="en-US" sz="2000" dirty="0">
                <a:solidFill>
                  <a:schemeClr val="tx1"/>
                </a:solidFill>
              </a:rPr>
              <a:t>NAME: YAZHINIPRIYA L,</a:t>
            </a:r>
          </a:p>
          <a:p>
            <a:pPr algn="just">
              <a:lnSpc>
                <a:spcPct val="90000"/>
              </a:lnSpc>
            </a:pPr>
            <a:r>
              <a:rPr lang="en-US" sz="2000" dirty="0">
                <a:solidFill>
                  <a:schemeClr val="tx1"/>
                </a:solidFill>
              </a:rPr>
              <a:t>CLASS: III CSE B,</a:t>
            </a:r>
          </a:p>
          <a:p>
            <a:pPr algn="just">
              <a:lnSpc>
                <a:spcPct val="90000"/>
              </a:lnSpc>
            </a:pPr>
            <a:r>
              <a:rPr lang="en-US" sz="2000" dirty="0">
                <a:solidFill>
                  <a:schemeClr val="tx1"/>
                </a:solidFill>
                <a:ea typeface="+mn-lt"/>
                <a:cs typeface="+mn-lt"/>
              </a:rPr>
              <a:t>ROLL NO:21CSE094,</a:t>
            </a:r>
          </a:p>
          <a:p>
            <a:pPr algn="just">
              <a:lnSpc>
                <a:spcPct val="90000"/>
              </a:lnSpc>
            </a:pPr>
            <a:r>
              <a:rPr lang="en-US" sz="2000" dirty="0">
                <a:solidFill>
                  <a:schemeClr val="tx1"/>
                </a:solidFill>
                <a:ea typeface="+mn-lt"/>
                <a:cs typeface="+mn-lt"/>
              </a:rPr>
              <a:t>REG NO:913121104124,    </a:t>
            </a:r>
          </a:p>
          <a:p>
            <a:pPr algn="just"/>
            <a:r>
              <a:rPr lang="en-US" sz="2000" dirty="0">
                <a:solidFill>
                  <a:schemeClr val="tx1"/>
                </a:solidFill>
                <a:ea typeface="+mn-lt"/>
                <a:cs typeface="+mn-lt"/>
              </a:rPr>
              <a:t>BATCH:2021-2025</a:t>
            </a:r>
          </a:p>
          <a:p>
            <a:pPr algn="just">
              <a:lnSpc>
                <a:spcPct val="90000"/>
              </a:lnSpc>
            </a:pPr>
            <a:r>
              <a:rPr lang="en-US" sz="1500" dirty="0">
                <a:solidFill>
                  <a:schemeClr val="tx1"/>
                </a:solidFill>
                <a:ea typeface="+mn-lt"/>
                <a:cs typeface="+mn-lt"/>
              </a:rPr>
              <a:t>                                               </a:t>
            </a:r>
            <a:endParaRPr lang="en-US" dirty="0">
              <a:solidFill>
                <a:schemeClr val="tx1"/>
              </a:solidFill>
              <a:ea typeface="+mn-lt"/>
              <a:cs typeface="+mn-lt"/>
            </a:endParaRPr>
          </a:p>
          <a:p>
            <a:pPr algn="just">
              <a:lnSpc>
                <a:spcPct val="90000"/>
              </a:lnSpc>
            </a:pPr>
            <a:endParaRPr lang="en-US" sz="1500" dirty="0">
              <a:solidFill>
                <a:schemeClr val="tx1"/>
              </a:solidFill>
            </a:endParaRPr>
          </a:p>
          <a:p>
            <a:pPr algn="just">
              <a:lnSpc>
                <a:spcPct val="90000"/>
              </a:lnSpc>
            </a:pPr>
            <a:r>
              <a:rPr lang="en-US" sz="1500" dirty="0">
                <a:solidFill>
                  <a:schemeClr val="tx1"/>
                </a:solidFill>
              </a:rPr>
              <a:t>                               </a:t>
            </a:r>
          </a:p>
        </p:txBody>
      </p:sp>
    </p:spTree>
    <p:extLst>
      <p:ext uri="{BB962C8B-B14F-4D97-AF65-F5344CB8AC3E}">
        <p14:creationId xmlns:p14="http://schemas.microsoft.com/office/powerpoint/2010/main" val="38984479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medical website&#10;&#10;Description automatically generated">
            <a:extLst>
              <a:ext uri="{FF2B5EF4-FFF2-40B4-BE49-F238E27FC236}">
                <a16:creationId xmlns:a16="http://schemas.microsoft.com/office/drawing/2014/main" id="{2DE538C8-881D-7EF1-23EB-4C73E9F709D5}"/>
              </a:ext>
            </a:extLst>
          </p:cNvPr>
          <p:cNvPicPr>
            <a:picLocks noChangeAspect="1"/>
          </p:cNvPicPr>
          <p:nvPr/>
        </p:nvPicPr>
        <p:blipFill>
          <a:blip r:embed="rId2"/>
          <a:stretch>
            <a:fillRect/>
          </a:stretch>
        </p:blipFill>
        <p:spPr>
          <a:xfrm>
            <a:off x="312234" y="285789"/>
            <a:ext cx="11712341" cy="6303154"/>
          </a:xfrm>
          <a:prstGeom prst="rect">
            <a:avLst/>
          </a:prstGeom>
        </p:spPr>
      </p:pic>
    </p:spTree>
    <p:extLst>
      <p:ext uri="{BB962C8B-B14F-4D97-AF65-F5344CB8AC3E}">
        <p14:creationId xmlns:p14="http://schemas.microsoft.com/office/powerpoint/2010/main" val="2767884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200" u="none" strike="noStrike" kern="1200" cap="none" spc="0" normalizeH="0" baseline="0" noProof="0" dirty="0">
              <a:ln>
                <a:noFill/>
              </a:ln>
              <a:solidFill>
                <a:schemeClr val="bg1"/>
              </a:solidFill>
              <a:effectLst/>
              <a:uLnTx/>
              <a:uFillTx/>
            </a:endParaRPr>
          </a:p>
        </p:txBody>
      </p:sp>
      <p:pic>
        <p:nvPicPr>
          <p:cNvPr id="3" name="Picture 2" descr="A screenshot of a appointment form&#10;&#10;Description automatically generated">
            <a:extLst>
              <a:ext uri="{FF2B5EF4-FFF2-40B4-BE49-F238E27FC236}">
                <a16:creationId xmlns:a16="http://schemas.microsoft.com/office/drawing/2014/main" id="{DEDDD698-FAEE-A2C8-26FA-383748E19EB4}"/>
              </a:ext>
            </a:extLst>
          </p:cNvPr>
          <p:cNvPicPr>
            <a:picLocks noChangeAspect="1"/>
          </p:cNvPicPr>
          <p:nvPr/>
        </p:nvPicPr>
        <p:blipFill>
          <a:blip r:embed="rId3"/>
          <a:stretch>
            <a:fillRect/>
          </a:stretch>
        </p:blipFill>
        <p:spPr>
          <a:xfrm>
            <a:off x="88006" y="401445"/>
            <a:ext cx="11955311" cy="6082932"/>
          </a:xfrm>
          <a:prstGeom prst="rect">
            <a:avLst/>
          </a:prstGeom>
        </p:spPr>
      </p:pic>
    </p:spTree>
    <p:extLst>
      <p:ext uri="{BB962C8B-B14F-4D97-AF65-F5344CB8AC3E}">
        <p14:creationId xmlns:p14="http://schemas.microsoft.com/office/powerpoint/2010/main" val="1873452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blood donation website&#10;&#10;Description automatically generated">
            <a:extLst>
              <a:ext uri="{FF2B5EF4-FFF2-40B4-BE49-F238E27FC236}">
                <a16:creationId xmlns:a16="http://schemas.microsoft.com/office/drawing/2014/main" id="{12717F0A-0FAA-8580-BEE8-74D969EBDDAA}"/>
              </a:ext>
            </a:extLst>
          </p:cNvPr>
          <p:cNvPicPr>
            <a:picLocks noChangeAspect="1"/>
          </p:cNvPicPr>
          <p:nvPr/>
        </p:nvPicPr>
        <p:blipFill>
          <a:blip r:embed="rId2"/>
          <a:stretch>
            <a:fillRect/>
          </a:stretch>
        </p:blipFill>
        <p:spPr>
          <a:xfrm>
            <a:off x="178421" y="167269"/>
            <a:ext cx="11921282" cy="6317108"/>
          </a:xfrm>
          <a:prstGeom prst="rect">
            <a:avLst/>
          </a:prstGeom>
        </p:spPr>
      </p:pic>
    </p:spTree>
    <p:extLst>
      <p:ext uri="{BB962C8B-B14F-4D97-AF65-F5344CB8AC3E}">
        <p14:creationId xmlns:p14="http://schemas.microsoft.com/office/powerpoint/2010/main" val="4237994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zh-CN" altLang="en-US" sz="1200" u="none" strike="noStrike" kern="1200" cap="none" spc="0" normalizeH="0" baseline="0" noProof="0" dirty="0">
              <a:ln>
                <a:noFill/>
              </a:ln>
              <a:solidFill>
                <a:schemeClr val="bg1"/>
              </a:solidFill>
              <a:effectLst/>
              <a:uLnTx/>
              <a:uFillTx/>
            </a:endParaRPr>
          </a:p>
        </p:txBody>
      </p:sp>
      <p:pic>
        <p:nvPicPr>
          <p:cNvPr id="7" name="Picture 6" descr="A screenshot of a website&#10;&#10;Description automatically generated">
            <a:extLst>
              <a:ext uri="{FF2B5EF4-FFF2-40B4-BE49-F238E27FC236}">
                <a16:creationId xmlns:a16="http://schemas.microsoft.com/office/drawing/2014/main" id="{A8AF530F-F91F-3DEF-E92E-5F2AB5A1F3D7}"/>
              </a:ext>
            </a:extLst>
          </p:cNvPr>
          <p:cNvPicPr>
            <a:picLocks noChangeAspect="1"/>
          </p:cNvPicPr>
          <p:nvPr/>
        </p:nvPicPr>
        <p:blipFill>
          <a:blip r:embed="rId3"/>
          <a:stretch>
            <a:fillRect/>
          </a:stretch>
        </p:blipFill>
        <p:spPr>
          <a:xfrm>
            <a:off x="159969" y="579863"/>
            <a:ext cx="11943227" cy="347590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8966347-5645-FB87-EB60-90495997A83C}"/>
              </a:ext>
            </a:extLst>
          </p:cNvPr>
          <p:cNvPicPr>
            <a:picLocks noChangeAspect="1"/>
          </p:cNvPicPr>
          <p:nvPr/>
        </p:nvPicPr>
        <p:blipFill>
          <a:blip r:embed="rId4"/>
          <a:stretch>
            <a:fillRect/>
          </a:stretch>
        </p:blipFill>
        <p:spPr>
          <a:xfrm>
            <a:off x="159969" y="4055766"/>
            <a:ext cx="11936679" cy="122253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B4F5A42-9068-A412-89F7-DBA7E99744A8}"/>
              </a:ext>
            </a:extLst>
          </p:cNvPr>
          <p:cNvPicPr>
            <a:picLocks noChangeAspect="1"/>
          </p:cNvPicPr>
          <p:nvPr/>
        </p:nvPicPr>
        <p:blipFill>
          <a:blip r:embed="rId5"/>
          <a:stretch>
            <a:fillRect/>
          </a:stretch>
        </p:blipFill>
        <p:spPr>
          <a:xfrm>
            <a:off x="162296" y="5250437"/>
            <a:ext cx="11926784" cy="1602061"/>
          </a:xfrm>
          <a:prstGeom prst="rect">
            <a:avLst/>
          </a:prstGeom>
        </p:spPr>
      </p:pic>
    </p:spTree>
    <p:extLst>
      <p:ext uri="{BB962C8B-B14F-4D97-AF65-F5344CB8AC3E}">
        <p14:creationId xmlns:p14="http://schemas.microsoft.com/office/powerpoint/2010/main" val="3266602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803840" y="168624"/>
            <a:ext cx="9744020" cy="4836727"/>
          </a:xfrm>
        </p:spPr>
        <p:txBody>
          <a:bodyPr vert="horz" lIns="91440" tIns="45720" rIns="91440" bIns="45720" rtlCol="0" anchor="t">
            <a:noAutofit/>
          </a:bodyPr>
          <a:lstStyle/>
          <a:p>
            <a:r>
              <a:rPr lang="en-US" sz="3200" dirty="0"/>
              <a:t>SAMPLE CODE:</a:t>
            </a:r>
            <a:br>
              <a:rPr lang="en-US" sz="3200" dirty="0"/>
            </a:br>
            <a:r>
              <a:rPr lang="en-US" sz="3200" dirty="0"/>
              <a:t>Token estimator:</a:t>
            </a:r>
            <a:br>
              <a:rPr lang="en-US" sz="3200" dirty="0"/>
            </a:br>
            <a:r>
              <a:rPr lang="en-US" sz="1200" b="0" dirty="0">
                <a:ea typeface="+mj-lt"/>
                <a:cs typeface="+mj-lt"/>
              </a:rPr>
              <a:t>import {</a:t>
            </a:r>
            <a:r>
              <a:rPr lang="en-US" sz="1200" b="0" dirty="0" err="1">
                <a:ea typeface="+mj-lt"/>
                <a:cs typeface="+mj-lt"/>
              </a:rPr>
              <a:t>useState</a:t>
            </a:r>
            <a:r>
              <a:rPr lang="en-US" sz="1200" b="0" dirty="0">
                <a:ea typeface="+mj-lt"/>
                <a:cs typeface="+mj-lt"/>
              </a:rPr>
              <a:t>} from 'react' </a:t>
            </a:r>
            <a:endParaRPr lang="en-US" sz="1200" dirty="0"/>
          </a:p>
          <a:p>
            <a:r>
              <a:rPr lang="en-US" sz="1200" b="0" dirty="0">
                <a:ea typeface="+mj-lt"/>
                <a:cs typeface="+mj-lt"/>
              </a:rPr>
              <a:t>import './App.css';</a:t>
            </a:r>
            <a:endParaRPr lang="en-US" sz="1200" dirty="0"/>
          </a:p>
          <a:p>
            <a:r>
              <a:rPr lang="en-US" sz="1200" b="0" dirty="0">
                <a:ea typeface="+mj-lt"/>
                <a:cs typeface="+mj-lt"/>
              </a:rPr>
              <a:t>import chakra from './chakra.png';</a:t>
            </a:r>
            <a:endParaRPr lang="en-US" sz="1200" dirty="0"/>
          </a:p>
          <a:p>
            <a:r>
              <a:rPr lang="en-US" sz="1200" b="0" dirty="0">
                <a:ea typeface="+mj-lt"/>
                <a:cs typeface="+mj-lt"/>
              </a:rPr>
              <a:t>function App() {</a:t>
            </a:r>
            <a:endParaRPr lang="en-US" sz="1200" dirty="0"/>
          </a:p>
          <a:p>
            <a:r>
              <a:rPr lang="en-US" sz="1200" b="0" dirty="0">
                <a:ea typeface="+mj-lt"/>
                <a:cs typeface="+mj-lt"/>
              </a:rPr>
              <a:t>  const [text, </a:t>
            </a:r>
            <a:r>
              <a:rPr lang="en-US" sz="1200" b="0" dirty="0" err="1">
                <a:ea typeface="+mj-lt"/>
                <a:cs typeface="+mj-lt"/>
              </a:rPr>
              <a:t>settext</a:t>
            </a:r>
            <a:r>
              <a:rPr lang="en-US" sz="1200" b="0" dirty="0">
                <a:ea typeface="+mj-lt"/>
                <a:cs typeface="+mj-lt"/>
              </a:rPr>
              <a:t>] = </a:t>
            </a:r>
            <a:r>
              <a:rPr lang="en-US" sz="1200" b="0" dirty="0" err="1">
                <a:ea typeface="+mj-lt"/>
                <a:cs typeface="+mj-lt"/>
              </a:rPr>
              <a:t>useState</a:t>
            </a:r>
            <a:r>
              <a:rPr lang="en-US" sz="1200" b="0" dirty="0">
                <a:ea typeface="+mj-lt"/>
                <a:cs typeface="+mj-lt"/>
              </a:rPr>
              <a:t>('');</a:t>
            </a:r>
            <a:endParaRPr lang="en-US" sz="1200" dirty="0"/>
          </a:p>
          <a:p>
            <a:r>
              <a:rPr lang="en-US" sz="1200" b="0" dirty="0">
                <a:ea typeface="+mj-lt"/>
                <a:cs typeface="+mj-lt"/>
              </a:rPr>
              <a:t>  const [</a:t>
            </a:r>
            <a:r>
              <a:rPr lang="en-US" sz="1200" b="0" dirty="0" err="1">
                <a:ea typeface="+mj-lt"/>
                <a:cs typeface="+mj-lt"/>
              </a:rPr>
              <a:t>CharCount</a:t>
            </a:r>
            <a:r>
              <a:rPr lang="en-US" sz="1200" b="0" dirty="0">
                <a:ea typeface="+mj-lt"/>
                <a:cs typeface="+mj-lt"/>
              </a:rPr>
              <a:t>, </a:t>
            </a:r>
            <a:r>
              <a:rPr lang="en-US" sz="1200" b="0" dirty="0" err="1">
                <a:ea typeface="+mj-lt"/>
                <a:cs typeface="+mj-lt"/>
              </a:rPr>
              <a:t>setCharCount</a:t>
            </a:r>
            <a:r>
              <a:rPr lang="en-US" sz="1200" b="0" dirty="0">
                <a:ea typeface="+mj-lt"/>
                <a:cs typeface="+mj-lt"/>
              </a:rPr>
              <a:t>] = </a:t>
            </a:r>
            <a:r>
              <a:rPr lang="en-US" sz="1200" b="0" dirty="0" err="1">
                <a:ea typeface="+mj-lt"/>
                <a:cs typeface="+mj-lt"/>
              </a:rPr>
              <a:t>useState</a:t>
            </a:r>
            <a:r>
              <a:rPr lang="en-US" sz="1200" b="0" dirty="0">
                <a:ea typeface="+mj-lt"/>
                <a:cs typeface="+mj-lt"/>
              </a:rPr>
              <a:t>(0);</a:t>
            </a:r>
            <a:endParaRPr lang="en-US" sz="1200" dirty="0"/>
          </a:p>
          <a:p>
            <a:r>
              <a:rPr lang="en-US" sz="1200" b="0" dirty="0">
                <a:ea typeface="+mj-lt"/>
                <a:cs typeface="+mj-lt"/>
              </a:rPr>
              <a:t>  const [</a:t>
            </a:r>
            <a:r>
              <a:rPr lang="en-US" sz="1200" b="0" err="1">
                <a:ea typeface="+mj-lt"/>
                <a:cs typeface="+mj-lt"/>
              </a:rPr>
              <a:t>WordCount</a:t>
            </a:r>
            <a:r>
              <a:rPr lang="en-US" sz="1200" b="0" dirty="0">
                <a:ea typeface="+mj-lt"/>
                <a:cs typeface="+mj-lt"/>
              </a:rPr>
              <a:t>, </a:t>
            </a:r>
            <a:r>
              <a:rPr lang="en-US" sz="1200" b="0" err="1">
                <a:ea typeface="+mj-lt"/>
                <a:cs typeface="+mj-lt"/>
              </a:rPr>
              <a:t>setWordCount</a:t>
            </a:r>
            <a:r>
              <a:rPr lang="en-US" sz="1200" b="0" dirty="0">
                <a:ea typeface="+mj-lt"/>
                <a:cs typeface="+mj-lt"/>
              </a:rPr>
              <a:t>] = </a:t>
            </a:r>
            <a:r>
              <a:rPr lang="en-US" sz="1200" b="0" err="1">
                <a:ea typeface="+mj-lt"/>
                <a:cs typeface="+mj-lt"/>
              </a:rPr>
              <a:t>useState</a:t>
            </a:r>
            <a:r>
              <a:rPr lang="en-US" sz="1200" b="0" dirty="0">
                <a:ea typeface="+mj-lt"/>
                <a:cs typeface="+mj-lt"/>
              </a:rPr>
              <a:t>(0);</a:t>
            </a:r>
            <a:endParaRPr lang="en-US" sz="1200"/>
          </a:p>
          <a:p>
            <a:r>
              <a:rPr lang="en-US" sz="1200" b="0" dirty="0">
                <a:ea typeface="+mj-lt"/>
                <a:cs typeface="+mj-lt"/>
              </a:rPr>
              <a:t>  const [</a:t>
            </a:r>
            <a:r>
              <a:rPr lang="en-US" sz="1200" b="0" err="1">
                <a:ea typeface="+mj-lt"/>
                <a:cs typeface="+mj-lt"/>
              </a:rPr>
              <a:t>TokenCount</a:t>
            </a:r>
            <a:r>
              <a:rPr lang="en-US" sz="1200" b="0" dirty="0">
                <a:ea typeface="+mj-lt"/>
                <a:cs typeface="+mj-lt"/>
              </a:rPr>
              <a:t>, </a:t>
            </a:r>
            <a:r>
              <a:rPr lang="en-US" sz="1200" b="0" err="1">
                <a:ea typeface="+mj-lt"/>
                <a:cs typeface="+mj-lt"/>
              </a:rPr>
              <a:t>setTokenCount</a:t>
            </a:r>
            <a:r>
              <a:rPr lang="en-US" sz="1200" b="0" dirty="0">
                <a:ea typeface="+mj-lt"/>
                <a:cs typeface="+mj-lt"/>
              </a:rPr>
              <a:t>] = </a:t>
            </a:r>
            <a:r>
              <a:rPr lang="en-US" sz="1200" b="0" err="1">
                <a:ea typeface="+mj-lt"/>
                <a:cs typeface="+mj-lt"/>
              </a:rPr>
              <a:t>useState</a:t>
            </a:r>
            <a:r>
              <a:rPr lang="en-US" sz="1200" b="0" dirty="0">
                <a:ea typeface="+mj-lt"/>
                <a:cs typeface="+mj-lt"/>
              </a:rPr>
              <a:t>(0);</a:t>
            </a:r>
            <a:endParaRPr lang="en-US" sz="1200"/>
          </a:p>
          <a:p>
            <a:r>
              <a:rPr lang="en-US" sz="1200" b="0" dirty="0">
                <a:ea typeface="+mj-lt"/>
                <a:cs typeface="+mj-lt"/>
              </a:rPr>
              <a:t>  const </a:t>
            </a:r>
            <a:r>
              <a:rPr lang="en-US" sz="1200" b="0" err="1">
                <a:ea typeface="+mj-lt"/>
                <a:cs typeface="+mj-lt"/>
              </a:rPr>
              <a:t>handleChange</a:t>
            </a:r>
            <a:r>
              <a:rPr lang="en-US" sz="1200" b="0" dirty="0">
                <a:ea typeface="+mj-lt"/>
                <a:cs typeface="+mj-lt"/>
              </a:rPr>
              <a:t> = (e) =&gt; {</a:t>
            </a:r>
            <a:endParaRPr lang="en-US" sz="1200"/>
          </a:p>
          <a:p>
            <a:r>
              <a:rPr lang="en-US" sz="1200" b="0" dirty="0">
                <a:ea typeface="+mj-lt"/>
                <a:cs typeface="+mj-lt"/>
              </a:rPr>
              <a:t>    </a:t>
            </a:r>
            <a:r>
              <a:rPr lang="en-US" sz="1200" b="0" err="1">
                <a:ea typeface="+mj-lt"/>
                <a:cs typeface="+mj-lt"/>
              </a:rPr>
              <a:t>settext</a:t>
            </a:r>
            <a:r>
              <a:rPr lang="en-US" sz="1200" b="0" dirty="0">
                <a:ea typeface="+mj-lt"/>
                <a:cs typeface="+mj-lt"/>
              </a:rPr>
              <a:t>(</a:t>
            </a:r>
            <a:r>
              <a:rPr lang="en-US" sz="1200" b="0" err="1">
                <a:ea typeface="+mj-lt"/>
                <a:cs typeface="+mj-lt"/>
              </a:rPr>
              <a:t>e.target.value</a:t>
            </a:r>
            <a:r>
              <a:rPr lang="en-US" sz="1200" b="0" dirty="0">
                <a:ea typeface="+mj-lt"/>
                <a:cs typeface="+mj-lt"/>
              </a:rPr>
              <a:t>);</a:t>
            </a:r>
            <a:endParaRPr lang="en-US" sz="1200"/>
          </a:p>
          <a:p>
            <a:r>
              <a:rPr lang="en-US" sz="1200" b="0" dirty="0">
                <a:ea typeface="+mj-lt"/>
                <a:cs typeface="+mj-lt"/>
              </a:rPr>
              <a:t>  };</a:t>
            </a:r>
            <a:endParaRPr lang="en-US" sz="1200"/>
          </a:p>
          <a:p>
            <a:r>
              <a:rPr lang="en-US" sz="1200" b="0" dirty="0">
                <a:ea typeface="+mj-lt"/>
                <a:cs typeface="+mj-lt"/>
              </a:rPr>
              <a:t>  const counter = () =&gt; {</a:t>
            </a:r>
            <a:endParaRPr lang="en-US" sz="1200"/>
          </a:p>
          <a:p>
            <a:r>
              <a:rPr lang="en-US" sz="1200" b="0" dirty="0">
                <a:ea typeface="+mj-lt"/>
                <a:cs typeface="+mj-lt"/>
              </a:rPr>
              <a:t>    </a:t>
            </a:r>
            <a:r>
              <a:rPr lang="en-US" sz="1200" b="0" err="1">
                <a:ea typeface="+mj-lt"/>
                <a:cs typeface="+mj-lt"/>
              </a:rPr>
              <a:t>setCharCount</a:t>
            </a:r>
            <a:r>
              <a:rPr lang="en-US" sz="1200" b="0" dirty="0">
                <a:ea typeface="+mj-lt"/>
                <a:cs typeface="+mj-lt"/>
              </a:rPr>
              <a:t>(</a:t>
            </a:r>
            <a:r>
              <a:rPr lang="en-US" sz="1200" b="0" err="1">
                <a:ea typeface="+mj-lt"/>
                <a:cs typeface="+mj-lt"/>
              </a:rPr>
              <a:t>text.length</a:t>
            </a:r>
            <a:r>
              <a:rPr lang="en-US" sz="1200" b="0" dirty="0">
                <a:ea typeface="+mj-lt"/>
                <a:cs typeface="+mj-lt"/>
              </a:rPr>
              <a:t>);</a:t>
            </a:r>
            <a:endParaRPr lang="en-US" sz="1200"/>
          </a:p>
          <a:p>
            <a:r>
              <a:rPr lang="en-US" sz="1200" b="0" dirty="0">
                <a:ea typeface="+mj-lt"/>
                <a:cs typeface="+mj-lt"/>
              </a:rPr>
              <a:t>    </a:t>
            </a:r>
            <a:r>
              <a:rPr lang="en-US" sz="1200" b="0" err="1">
                <a:ea typeface="+mj-lt"/>
                <a:cs typeface="+mj-lt"/>
              </a:rPr>
              <a:t>setWordCount</a:t>
            </a:r>
            <a:r>
              <a:rPr lang="en-US" sz="1200" b="0" dirty="0">
                <a:ea typeface="+mj-lt"/>
                <a:cs typeface="+mj-lt"/>
              </a:rPr>
              <a:t>(</a:t>
            </a:r>
            <a:r>
              <a:rPr lang="en-US" sz="1200" b="0" err="1">
                <a:ea typeface="+mj-lt"/>
                <a:cs typeface="+mj-lt"/>
              </a:rPr>
              <a:t>text.split</a:t>
            </a:r>
            <a:r>
              <a:rPr lang="en-US" sz="1200" b="0" dirty="0">
                <a:ea typeface="+mj-lt"/>
                <a:cs typeface="+mj-lt"/>
              </a:rPr>
              <a:t>(" ").length);</a:t>
            </a:r>
            <a:endParaRPr lang="en-US" sz="1200"/>
          </a:p>
          <a:p>
            <a:r>
              <a:rPr lang="en-US" sz="1200" b="0" dirty="0">
                <a:ea typeface="+mj-lt"/>
                <a:cs typeface="+mj-lt"/>
              </a:rPr>
              <a:t>    </a:t>
            </a:r>
            <a:r>
              <a:rPr lang="en-US" sz="1200" b="0" err="1">
                <a:ea typeface="+mj-lt"/>
                <a:cs typeface="+mj-lt"/>
              </a:rPr>
              <a:t>setTokenCount</a:t>
            </a:r>
            <a:r>
              <a:rPr lang="en-US" sz="1200" b="0" dirty="0">
                <a:ea typeface="+mj-lt"/>
                <a:cs typeface="+mj-lt"/>
              </a:rPr>
              <a:t>(</a:t>
            </a:r>
            <a:r>
              <a:rPr lang="en-US" sz="1200" b="0" err="1">
                <a:ea typeface="+mj-lt"/>
                <a:cs typeface="+mj-lt"/>
              </a:rPr>
              <a:t>countTokens</a:t>
            </a:r>
            <a:r>
              <a:rPr lang="en-US" sz="1200" b="0" dirty="0">
                <a:ea typeface="+mj-lt"/>
                <a:cs typeface="+mj-lt"/>
              </a:rPr>
              <a:t>(text));</a:t>
            </a:r>
            <a:endParaRPr lang="en-US" sz="1200"/>
          </a:p>
          <a:p>
            <a:r>
              <a:rPr lang="en-US" sz="1200" b="0" dirty="0">
                <a:ea typeface="+mj-lt"/>
                <a:cs typeface="+mj-lt"/>
              </a:rPr>
              <a:t>  };</a:t>
            </a:r>
            <a:endParaRPr lang="en-US" sz="1200"/>
          </a:p>
          <a:p>
            <a:r>
              <a:rPr lang="en-US" sz="1200" b="0" dirty="0">
                <a:ea typeface="+mj-lt"/>
                <a:cs typeface="+mj-lt"/>
              </a:rPr>
              <a:t>  const </a:t>
            </a:r>
            <a:r>
              <a:rPr lang="en-US" sz="1200" b="0" err="1">
                <a:ea typeface="+mj-lt"/>
                <a:cs typeface="+mj-lt"/>
              </a:rPr>
              <a:t>countTokens</a:t>
            </a:r>
            <a:r>
              <a:rPr lang="en-US" sz="1200" b="0" dirty="0">
                <a:ea typeface="+mj-lt"/>
                <a:cs typeface="+mj-lt"/>
              </a:rPr>
              <a:t> = (text) =&gt; {</a:t>
            </a:r>
            <a:endParaRPr lang="en-US" sz="1200"/>
          </a:p>
          <a:p>
            <a:r>
              <a:rPr lang="en-US" sz="1200" b="0" dirty="0">
                <a:ea typeface="+mj-lt"/>
                <a:cs typeface="+mj-lt"/>
              </a:rPr>
              <a:t>    const tokens = </a:t>
            </a:r>
            <a:r>
              <a:rPr lang="en-US" sz="1200" b="0" err="1">
                <a:ea typeface="+mj-lt"/>
                <a:cs typeface="+mj-lt"/>
              </a:rPr>
              <a:t>text.split</a:t>
            </a:r>
            <a:r>
              <a:rPr lang="en-US" sz="1200" b="0" dirty="0">
                <a:ea typeface="+mj-lt"/>
                <a:cs typeface="+mj-lt"/>
              </a:rPr>
              <a:t>(" ");</a:t>
            </a:r>
            <a:endParaRPr lang="en-US" sz="1200"/>
          </a:p>
          <a:p>
            <a:r>
              <a:rPr lang="en-US" sz="1200" b="0" dirty="0">
                <a:ea typeface="+mj-lt"/>
                <a:cs typeface="+mj-lt"/>
              </a:rPr>
              <a:t>    let </a:t>
            </a:r>
            <a:r>
              <a:rPr lang="en-US" sz="1200" b="0" err="1">
                <a:ea typeface="+mj-lt"/>
                <a:cs typeface="+mj-lt"/>
              </a:rPr>
              <a:t>tokenCount</a:t>
            </a:r>
            <a:r>
              <a:rPr lang="en-US" sz="1200" b="0" dirty="0">
                <a:ea typeface="+mj-lt"/>
                <a:cs typeface="+mj-lt"/>
              </a:rPr>
              <a:t> = 0;</a:t>
            </a:r>
            <a:endParaRPr lang="en-US" sz="1200"/>
          </a:p>
          <a:p>
            <a:r>
              <a:rPr lang="en-US" sz="1200" b="0" dirty="0">
                <a:ea typeface="+mj-lt"/>
                <a:cs typeface="+mj-lt"/>
              </a:rPr>
              <a:t>    for (let </a:t>
            </a:r>
            <a:r>
              <a:rPr lang="en-US" sz="1200" b="0" err="1">
                <a:ea typeface="+mj-lt"/>
                <a:cs typeface="+mj-lt"/>
              </a:rPr>
              <a:t>i</a:t>
            </a:r>
            <a:r>
              <a:rPr lang="en-US" sz="1200" b="0" dirty="0">
                <a:ea typeface="+mj-lt"/>
                <a:cs typeface="+mj-lt"/>
              </a:rPr>
              <a:t> = 0; </a:t>
            </a:r>
            <a:r>
              <a:rPr lang="en-US" sz="1200" b="0" err="1">
                <a:ea typeface="+mj-lt"/>
                <a:cs typeface="+mj-lt"/>
              </a:rPr>
              <a:t>i</a:t>
            </a:r>
            <a:r>
              <a:rPr lang="en-US" sz="1200" b="0" dirty="0">
                <a:ea typeface="+mj-lt"/>
                <a:cs typeface="+mj-lt"/>
              </a:rPr>
              <a:t> &lt; </a:t>
            </a:r>
            <a:r>
              <a:rPr lang="en-US" sz="1200" b="0" err="1">
                <a:ea typeface="+mj-lt"/>
                <a:cs typeface="+mj-lt"/>
              </a:rPr>
              <a:t>tokens.length</a:t>
            </a:r>
            <a:r>
              <a:rPr lang="en-US" sz="1200" b="0" dirty="0">
                <a:ea typeface="+mj-lt"/>
                <a:cs typeface="+mj-lt"/>
              </a:rPr>
              <a:t>; </a:t>
            </a:r>
            <a:r>
              <a:rPr lang="en-US" sz="1200" b="0" err="1">
                <a:ea typeface="+mj-lt"/>
                <a:cs typeface="+mj-lt"/>
              </a:rPr>
              <a:t>i</a:t>
            </a:r>
            <a:r>
              <a:rPr lang="en-US" sz="1200" b="0" dirty="0">
                <a:ea typeface="+mj-lt"/>
                <a:cs typeface="+mj-lt"/>
              </a:rPr>
              <a:t>++) {</a:t>
            </a:r>
            <a:endParaRPr lang="en-US" sz="1200"/>
          </a:p>
          <a:p>
            <a:r>
              <a:rPr lang="en-US" sz="1200" b="0" dirty="0">
                <a:ea typeface="+mj-lt"/>
                <a:cs typeface="+mj-lt"/>
              </a:rPr>
              <a:t>      if (tokens[</a:t>
            </a:r>
            <a:r>
              <a:rPr lang="en-US" sz="1200" b="0" err="1">
                <a:ea typeface="+mj-lt"/>
                <a:cs typeface="+mj-lt"/>
              </a:rPr>
              <a:t>i</a:t>
            </a:r>
            <a:r>
              <a:rPr lang="en-US" sz="1200" b="0" dirty="0">
                <a:ea typeface="+mj-lt"/>
                <a:cs typeface="+mj-lt"/>
              </a:rPr>
              <a:t>].length &gt; 4) {</a:t>
            </a:r>
            <a:endParaRPr lang="en-US" sz="1200"/>
          </a:p>
          <a:p>
            <a:r>
              <a:rPr lang="en-US" sz="1200" b="0" dirty="0">
                <a:ea typeface="+mj-lt"/>
                <a:cs typeface="+mj-lt"/>
              </a:rPr>
              <a:t>        </a:t>
            </a:r>
            <a:r>
              <a:rPr lang="en-US" sz="1200" b="0" err="1">
                <a:ea typeface="+mj-lt"/>
                <a:cs typeface="+mj-lt"/>
              </a:rPr>
              <a:t>tokenCount</a:t>
            </a:r>
            <a:r>
              <a:rPr lang="en-US" sz="1200" b="0" dirty="0">
                <a:ea typeface="+mj-lt"/>
                <a:cs typeface="+mj-lt"/>
              </a:rPr>
              <a:t> += 2;</a:t>
            </a:r>
            <a:endParaRPr lang="en-US" sz="1200"/>
          </a:p>
          <a:p>
            <a:r>
              <a:rPr lang="en-US" sz="1200" b="0" dirty="0">
                <a:ea typeface="+mj-lt"/>
                <a:cs typeface="+mj-lt"/>
              </a:rPr>
              <a:t>      } </a:t>
            </a:r>
            <a:endParaRPr lang="en-US" sz="1200"/>
          </a:p>
          <a:p>
            <a:r>
              <a:rPr lang="en-US" sz="1200" b="0" dirty="0">
                <a:ea typeface="+mj-lt"/>
                <a:cs typeface="+mj-lt"/>
              </a:rPr>
              <a:t>       else if(tokens[</a:t>
            </a:r>
            <a:r>
              <a:rPr lang="en-US" sz="1200" b="0" err="1">
                <a:ea typeface="+mj-lt"/>
                <a:cs typeface="+mj-lt"/>
              </a:rPr>
              <a:t>i</a:t>
            </a:r>
            <a:r>
              <a:rPr lang="en-US" sz="1200" b="0" dirty="0">
                <a:ea typeface="+mj-lt"/>
                <a:cs typeface="+mj-lt"/>
              </a:rPr>
              <a:t>].length &lt; 2){</a:t>
            </a:r>
            <a:endParaRPr lang="en-US" sz="1200"/>
          </a:p>
          <a:p>
            <a:r>
              <a:rPr lang="en-US" sz="1200" b="0" dirty="0">
                <a:ea typeface="+mj-lt"/>
                <a:cs typeface="+mj-lt"/>
              </a:rPr>
              <a:t>        </a:t>
            </a:r>
            <a:r>
              <a:rPr lang="en-US" sz="1200" b="0" err="1">
                <a:ea typeface="+mj-lt"/>
                <a:cs typeface="+mj-lt"/>
              </a:rPr>
              <a:t>tokenCount</a:t>
            </a:r>
            <a:r>
              <a:rPr lang="en-US" sz="1200" b="0" dirty="0">
                <a:ea typeface="+mj-lt"/>
                <a:cs typeface="+mj-lt"/>
              </a:rPr>
              <a:t> += 0;</a:t>
            </a:r>
            <a:endParaRPr lang="en-US" sz="1200"/>
          </a:p>
          <a:p>
            <a:r>
              <a:rPr lang="en-US" sz="1200" b="0" dirty="0">
                <a:ea typeface="+mj-lt"/>
                <a:cs typeface="+mj-lt"/>
              </a:rPr>
              <a:t>      }</a:t>
            </a:r>
            <a:endParaRPr lang="en-US" sz="1200"/>
          </a:p>
          <a:p>
            <a:r>
              <a:rPr lang="en-US" sz="1200" b="0" dirty="0">
                <a:ea typeface="+mj-lt"/>
                <a:cs typeface="+mj-lt"/>
              </a:rPr>
              <a:t>    }</a:t>
            </a:r>
            <a:endParaRPr lang="en-US" sz="1200"/>
          </a:p>
          <a:p>
            <a:r>
              <a:rPr lang="en-US" sz="1200" b="0" dirty="0">
                <a:ea typeface="+mj-lt"/>
                <a:cs typeface="+mj-lt"/>
              </a:rPr>
              <a:t>    return </a:t>
            </a:r>
            <a:r>
              <a:rPr lang="en-US" sz="1200" b="0" err="1">
                <a:ea typeface="+mj-lt"/>
                <a:cs typeface="+mj-lt"/>
              </a:rPr>
              <a:t>tokenCount</a:t>
            </a:r>
            <a:r>
              <a:rPr lang="en-US" sz="1200" b="0" dirty="0">
                <a:ea typeface="+mj-lt"/>
                <a:cs typeface="+mj-lt"/>
              </a:rPr>
              <a:t>;</a:t>
            </a:r>
            <a:endParaRPr lang="en-US" sz="1200"/>
          </a:p>
          <a:p>
            <a:r>
              <a:rPr lang="en-US" sz="1200" b="0" dirty="0">
                <a:ea typeface="+mj-lt"/>
                <a:cs typeface="+mj-lt"/>
              </a:rPr>
              <a:t>  };</a:t>
            </a:r>
            <a:endParaRPr lang="en-US" sz="1200"/>
          </a:p>
          <a:p>
            <a:r>
              <a:rPr lang="en-US" sz="1200" b="0" dirty="0">
                <a:ea typeface="+mj-lt"/>
                <a:cs typeface="+mj-lt"/>
              </a:rPr>
              <a:t>  const </a:t>
            </a:r>
            <a:r>
              <a:rPr lang="en-US" sz="1200" b="0" err="1">
                <a:ea typeface="+mj-lt"/>
                <a:cs typeface="+mj-lt"/>
              </a:rPr>
              <a:t>clearTextarea</a:t>
            </a:r>
            <a:r>
              <a:rPr lang="en-US" sz="1200" b="0" dirty="0">
                <a:ea typeface="+mj-lt"/>
                <a:cs typeface="+mj-lt"/>
              </a:rPr>
              <a:t> = () =&gt; {</a:t>
            </a:r>
            <a:endParaRPr lang="en-US" sz="1200"/>
          </a:p>
          <a:p>
            <a:r>
              <a:rPr lang="en-US" sz="1200" b="0" dirty="0">
                <a:ea typeface="+mj-lt"/>
                <a:cs typeface="+mj-lt"/>
              </a:rPr>
              <a:t>    </a:t>
            </a:r>
            <a:r>
              <a:rPr lang="en-US" sz="1200" b="0" err="1">
                <a:ea typeface="+mj-lt"/>
                <a:cs typeface="+mj-lt"/>
              </a:rPr>
              <a:t>settext</a:t>
            </a:r>
            <a:r>
              <a:rPr lang="en-US" sz="1200" b="0" dirty="0">
                <a:ea typeface="+mj-lt"/>
                <a:cs typeface="+mj-lt"/>
              </a:rPr>
              <a:t>('');</a:t>
            </a:r>
            <a:endParaRPr lang="en-US" sz="1200"/>
          </a:p>
          <a:p>
            <a:r>
              <a:rPr lang="en-US" sz="1200" b="0" dirty="0">
                <a:ea typeface="+mj-lt"/>
                <a:cs typeface="+mj-lt"/>
              </a:rPr>
              <a:t>  };</a:t>
            </a:r>
            <a:endParaRPr lang="en-US" sz="1200"/>
          </a:p>
          <a:p>
            <a:endParaRPr lang="en-US" sz="1200"/>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9">
            <a:extLst>
              <a:ext uri="{FF2B5EF4-FFF2-40B4-BE49-F238E27FC236}">
                <a16:creationId xmlns:a16="http://schemas.microsoft.com/office/drawing/2014/main" id="{9A45C571-051D-34A6-6889-18BE262FA3DC}"/>
              </a:ext>
            </a:extLst>
          </p:cNvPr>
          <p:cNvSpPr>
            <a:spLocks noGrp="1"/>
          </p:cNvSpPr>
          <p:nvPr>
            <p:ph type="title"/>
          </p:nvPr>
        </p:nvSpPr>
        <p:spPr>
          <a:xfrm>
            <a:off x="3438939" y="168624"/>
            <a:ext cx="10108921" cy="3527375"/>
          </a:xfrm>
        </p:spPr>
        <p:txBody>
          <a:bodyPr vert="horz" lIns="91440" tIns="45720" rIns="91440" bIns="45720" rtlCol="0" anchor="t">
            <a:noAutofit/>
          </a:bodyPr>
          <a:lstStyle/>
          <a:p>
            <a:r>
              <a:rPr lang="en-US" sz="1200" b="0" dirty="0">
                <a:ea typeface="+mj-lt"/>
                <a:cs typeface="+mj-lt"/>
              </a:rPr>
              <a:t>return (</a:t>
            </a:r>
            <a:endParaRPr lang="en-US" sz="1200" dirty="0"/>
          </a:p>
          <a:p>
            <a:r>
              <a:rPr lang="en-US" sz="1200" b="0" dirty="0">
                <a:ea typeface="+mj-lt"/>
                <a:cs typeface="+mj-lt"/>
              </a:rPr>
              <a:t>    &lt;&gt;</a:t>
            </a:r>
            <a:endParaRPr lang="en-US" sz="1200" dirty="0"/>
          </a:p>
          <a:p>
            <a:r>
              <a:rPr lang="en-US" sz="1200" b="0" dirty="0">
                <a:ea typeface="+mj-lt"/>
                <a:cs typeface="+mj-lt"/>
              </a:rPr>
              <a:t>      &lt;div </a:t>
            </a:r>
            <a:r>
              <a:rPr lang="en-US" sz="1200" b="0" dirty="0" err="1">
                <a:ea typeface="+mj-lt"/>
                <a:cs typeface="+mj-lt"/>
              </a:rPr>
              <a:t>className</a:t>
            </a:r>
            <a:r>
              <a:rPr lang="en-US" sz="1200" b="0" dirty="0">
                <a:ea typeface="+mj-lt"/>
                <a:cs typeface="+mj-lt"/>
              </a:rPr>
              <a:t>="</a:t>
            </a:r>
            <a:r>
              <a:rPr lang="en-US" sz="1200" b="0" dirty="0" err="1">
                <a:ea typeface="+mj-lt"/>
                <a:cs typeface="+mj-lt"/>
              </a:rPr>
              <a:t>img</a:t>
            </a:r>
            <a:r>
              <a:rPr lang="en-US" sz="1200" b="0" dirty="0">
                <a:ea typeface="+mj-lt"/>
                <a:cs typeface="+mj-lt"/>
              </a:rPr>
              <a:t>"&gt;</a:t>
            </a:r>
            <a:endParaRPr lang="en-US" sz="1200" dirty="0"/>
          </a:p>
          <a:p>
            <a:r>
              <a:rPr lang="en-US" sz="1200" b="0" dirty="0">
                <a:ea typeface="+mj-lt"/>
                <a:cs typeface="+mj-lt"/>
              </a:rPr>
              <a:t>     &lt;</a:t>
            </a:r>
            <a:r>
              <a:rPr lang="en-US" sz="1200" b="0" dirty="0" err="1">
                <a:ea typeface="+mj-lt"/>
                <a:cs typeface="+mj-lt"/>
              </a:rPr>
              <a:t>img</a:t>
            </a:r>
            <a:r>
              <a:rPr lang="en-US" sz="1200" b="0" dirty="0">
                <a:ea typeface="+mj-lt"/>
                <a:cs typeface="+mj-lt"/>
              </a:rPr>
              <a:t> </a:t>
            </a:r>
            <a:r>
              <a:rPr lang="en-US" sz="1200" b="0" dirty="0" err="1">
                <a:ea typeface="+mj-lt"/>
                <a:cs typeface="+mj-lt"/>
              </a:rPr>
              <a:t>src</a:t>
            </a:r>
            <a:r>
              <a:rPr lang="en-US" sz="1200" b="0" dirty="0">
                <a:ea typeface="+mj-lt"/>
                <a:cs typeface="+mj-lt"/>
              </a:rPr>
              <a:t>={chakra} alt="My Logo" style={{ width: '100px', height: '50px',width:'180px' }} /&gt;</a:t>
            </a:r>
            <a:endParaRPr lang="en-US" sz="1200" dirty="0"/>
          </a:p>
          <a:p>
            <a:r>
              <a:rPr lang="en-US" sz="1200" b="0" dirty="0">
                <a:ea typeface="+mj-lt"/>
                <a:cs typeface="+mj-lt"/>
              </a:rPr>
              <a:t>      &lt;/div&gt;</a:t>
            </a:r>
            <a:endParaRPr lang="en-US" sz="1200" dirty="0"/>
          </a:p>
          <a:p>
            <a:r>
              <a:rPr lang="en-US" sz="1200" b="0" dirty="0">
                <a:ea typeface="+mj-lt"/>
                <a:cs typeface="+mj-lt"/>
              </a:rPr>
              <a:t>    &lt;div </a:t>
            </a:r>
            <a:r>
              <a:rPr lang="en-US" sz="1200" b="0" dirty="0" err="1">
                <a:ea typeface="+mj-lt"/>
                <a:cs typeface="+mj-lt"/>
              </a:rPr>
              <a:t>className</a:t>
            </a:r>
            <a:r>
              <a:rPr lang="en-US" sz="1200" b="0" dirty="0">
                <a:ea typeface="+mj-lt"/>
                <a:cs typeface="+mj-lt"/>
              </a:rPr>
              <a:t>="text"&gt;</a:t>
            </a:r>
            <a:endParaRPr lang="en-US" sz="1200" dirty="0"/>
          </a:p>
          <a:p>
            <a:r>
              <a:rPr lang="en-US" sz="1200" b="0" dirty="0">
                <a:ea typeface="+mj-lt"/>
                <a:cs typeface="+mj-lt"/>
              </a:rPr>
              <a:t>      &lt;h1 class="h1"&gt;</a:t>
            </a:r>
            <a:endParaRPr lang="en-US" sz="1200" dirty="0"/>
          </a:p>
          <a:p>
            <a:r>
              <a:rPr lang="en-US" sz="1200" b="0" dirty="0">
                <a:ea typeface="+mj-lt"/>
                <a:cs typeface="+mj-lt"/>
              </a:rPr>
              <a:t>        Token Estimator</a:t>
            </a:r>
            <a:endParaRPr lang="en-US" sz="1200" dirty="0"/>
          </a:p>
          <a:p>
            <a:r>
              <a:rPr lang="en-US" sz="1200" b="0" dirty="0">
                <a:ea typeface="+mj-lt"/>
                <a:cs typeface="+mj-lt"/>
              </a:rPr>
              <a:t>      &lt;/h1&gt;</a:t>
            </a:r>
            <a:endParaRPr lang="en-US" sz="1200" dirty="0"/>
          </a:p>
          <a:p>
            <a:r>
              <a:rPr lang="en-US" sz="1200" b="0" dirty="0">
                <a:ea typeface="+mj-lt"/>
                <a:cs typeface="+mj-lt"/>
              </a:rPr>
              <a:t>      &lt;div </a:t>
            </a:r>
            <a:r>
              <a:rPr lang="en-US" sz="1200" b="0" dirty="0" err="1">
                <a:ea typeface="+mj-lt"/>
                <a:cs typeface="+mj-lt"/>
              </a:rPr>
              <a:t>className</a:t>
            </a:r>
            <a:r>
              <a:rPr lang="en-US" sz="1200" b="0" dirty="0">
                <a:ea typeface="+mj-lt"/>
                <a:cs typeface="+mj-lt"/>
              </a:rPr>
              <a:t>="editor"&gt;</a:t>
            </a:r>
            <a:endParaRPr lang="en-US" sz="1200" dirty="0"/>
          </a:p>
          <a:p>
            <a:r>
              <a:rPr lang="en-US" sz="1200" b="0" dirty="0">
                <a:ea typeface="+mj-lt"/>
                <a:cs typeface="+mj-lt"/>
              </a:rPr>
              <a:t>        &lt;div&gt;</a:t>
            </a:r>
            <a:endParaRPr lang="en-US" sz="1200" dirty="0"/>
          </a:p>
          <a:p>
            <a:r>
              <a:rPr lang="en-US" sz="1200" b="0" dirty="0">
                <a:ea typeface="+mj-lt"/>
                <a:cs typeface="+mj-lt"/>
              </a:rPr>
              <a:t>          This tool calculates the number of tokens in a given text or document.</a:t>
            </a:r>
            <a:endParaRPr lang="en-US" sz="1200" dirty="0"/>
          </a:p>
          <a:p>
            <a:r>
              <a:rPr lang="en-US" sz="1200" b="0" dirty="0">
                <a:ea typeface="+mj-lt"/>
                <a:cs typeface="+mj-lt"/>
              </a:rPr>
              <a:t>        &lt;/div&gt;</a:t>
            </a:r>
            <a:endParaRPr lang="en-US" sz="1200" dirty="0"/>
          </a:p>
          <a:p>
            <a:r>
              <a:rPr lang="en-US" sz="1200" b="0" dirty="0">
                <a:ea typeface="+mj-lt"/>
                <a:cs typeface="+mj-lt"/>
              </a:rPr>
              <a:t>        &lt;div&gt;</a:t>
            </a:r>
            <a:endParaRPr lang="en-US" sz="1200" dirty="0"/>
          </a:p>
          <a:p>
            <a:r>
              <a:rPr lang="en-US" sz="1200" b="0" dirty="0">
                <a:ea typeface="+mj-lt"/>
                <a:cs typeface="+mj-lt"/>
              </a:rPr>
              <a:t>          This estimation is particularly useful in natural language processing &lt;/div&gt;</a:t>
            </a:r>
            <a:endParaRPr lang="en-US" sz="1200" dirty="0"/>
          </a:p>
          <a:p>
            <a:r>
              <a:rPr lang="en-US" sz="1200" b="0" dirty="0">
                <a:ea typeface="+mj-lt"/>
                <a:cs typeface="+mj-lt"/>
              </a:rPr>
              <a:t>         &lt;div&gt; </a:t>
            </a:r>
            <a:r>
              <a:rPr lang="en-US" sz="1200" b="0" dirty="0" err="1">
                <a:ea typeface="+mj-lt"/>
                <a:cs typeface="+mj-lt"/>
              </a:rPr>
              <a:t>tasks,such</a:t>
            </a:r>
            <a:r>
              <a:rPr lang="en-US" sz="1200" b="0" dirty="0">
                <a:ea typeface="+mj-lt"/>
                <a:cs typeface="+mj-lt"/>
              </a:rPr>
              <a:t> as language modeling, machine translation, and text &lt;/div&gt;</a:t>
            </a:r>
            <a:endParaRPr lang="en-US" sz="1200" dirty="0"/>
          </a:p>
          <a:p>
            <a:r>
              <a:rPr lang="en-US" sz="1200" b="0" dirty="0">
                <a:ea typeface="+mj-lt"/>
                <a:cs typeface="+mj-lt"/>
              </a:rPr>
              <a:t>         &lt;div&gt; generation, where the number of tokens may impact computational&lt;/div&gt;</a:t>
            </a:r>
            <a:endParaRPr lang="en-US" sz="1200" dirty="0"/>
          </a:p>
          <a:p>
            <a:r>
              <a:rPr lang="en-US" sz="1200" b="0" dirty="0">
                <a:ea typeface="+mj-lt"/>
                <a:cs typeface="+mj-lt"/>
              </a:rPr>
              <a:t>         &lt;div&gt;  resources, model </a:t>
            </a:r>
            <a:r>
              <a:rPr lang="en-US" sz="1200" b="0" dirty="0" err="1">
                <a:ea typeface="+mj-lt"/>
                <a:cs typeface="+mj-lt"/>
              </a:rPr>
              <a:t>performance,or</a:t>
            </a:r>
            <a:r>
              <a:rPr lang="en-US" sz="1200" b="0" dirty="0">
                <a:ea typeface="+mj-lt"/>
                <a:cs typeface="+mj-lt"/>
              </a:rPr>
              <a:t> pricing models for certain services.&lt;/div&gt;</a:t>
            </a:r>
            <a:endParaRPr lang="en-US" sz="1200" dirty="0"/>
          </a:p>
          <a:p>
            <a:r>
              <a:rPr lang="en-US" sz="1200" b="0" dirty="0">
                <a:ea typeface="+mj-lt"/>
                <a:cs typeface="+mj-lt"/>
              </a:rPr>
              <a:t>      &lt;/div&gt;</a:t>
            </a:r>
            <a:endParaRPr lang="en-US" sz="1200" dirty="0"/>
          </a:p>
          <a:p>
            <a:r>
              <a:rPr lang="en-US" sz="1200" b="0" dirty="0">
                <a:ea typeface="+mj-lt"/>
                <a:cs typeface="+mj-lt"/>
              </a:rPr>
              <a:t>    &lt;</a:t>
            </a:r>
            <a:r>
              <a:rPr lang="en-US" sz="1200" b="0" dirty="0" err="1">
                <a:ea typeface="+mj-lt"/>
                <a:cs typeface="+mj-lt"/>
              </a:rPr>
              <a:t>br</a:t>
            </a:r>
            <a:r>
              <a:rPr lang="en-US" sz="1200" b="0" dirty="0">
                <a:ea typeface="+mj-lt"/>
                <a:cs typeface="+mj-lt"/>
              </a:rPr>
              <a:t>&gt;&lt;/</a:t>
            </a:r>
            <a:r>
              <a:rPr lang="en-US" sz="1200" b="0" dirty="0" err="1">
                <a:ea typeface="+mj-lt"/>
                <a:cs typeface="+mj-lt"/>
              </a:rPr>
              <a:t>br</a:t>
            </a:r>
            <a:r>
              <a:rPr lang="en-US" sz="1200" b="0" dirty="0">
                <a:ea typeface="+mj-lt"/>
                <a:cs typeface="+mj-lt"/>
              </a:rPr>
              <a:t>&gt;</a:t>
            </a:r>
            <a:endParaRPr lang="en-US" sz="1200" dirty="0"/>
          </a:p>
          <a:p>
            <a:r>
              <a:rPr lang="en-US" sz="1200" b="0" dirty="0">
                <a:ea typeface="+mj-lt"/>
                <a:cs typeface="+mj-lt"/>
              </a:rPr>
              <a:t>    &lt;</a:t>
            </a:r>
            <a:r>
              <a:rPr lang="en-US" sz="1200" b="0" dirty="0" err="1">
                <a:ea typeface="+mj-lt"/>
                <a:cs typeface="+mj-lt"/>
              </a:rPr>
              <a:t>textarea</a:t>
            </a:r>
            <a:r>
              <a:rPr lang="en-US" sz="1200" b="0" dirty="0">
                <a:ea typeface="+mj-lt"/>
                <a:cs typeface="+mj-lt"/>
              </a:rPr>
              <a:t> </a:t>
            </a:r>
            <a:r>
              <a:rPr lang="en-US" sz="1200" b="0" dirty="0" err="1">
                <a:ea typeface="+mj-lt"/>
                <a:cs typeface="+mj-lt"/>
              </a:rPr>
              <a:t>className</a:t>
            </a:r>
            <a:r>
              <a:rPr lang="en-US" sz="1200" b="0" dirty="0">
                <a:ea typeface="+mj-lt"/>
                <a:cs typeface="+mj-lt"/>
              </a:rPr>
              <a:t>="</a:t>
            </a:r>
            <a:r>
              <a:rPr lang="en-US" sz="1200" b="0" dirty="0" err="1">
                <a:ea typeface="+mj-lt"/>
                <a:cs typeface="+mj-lt"/>
              </a:rPr>
              <a:t>textarea</a:t>
            </a:r>
            <a:r>
              <a:rPr lang="en-US" sz="1200" b="0" dirty="0">
                <a:ea typeface="+mj-lt"/>
                <a:cs typeface="+mj-lt"/>
              </a:rPr>
              <a:t>" placeholder='Enter Your Text' value={text}  </a:t>
            </a:r>
            <a:r>
              <a:rPr lang="en-US" sz="1200" b="0" dirty="0" err="1">
                <a:ea typeface="+mj-lt"/>
                <a:cs typeface="+mj-lt"/>
              </a:rPr>
              <a:t>onChange</a:t>
            </a:r>
            <a:r>
              <a:rPr lang="en-US" sz="1200" b="0" dirty="0">
                <a:ea typeface="+mj-lt"/>
                <a:cs typeface="+mj-lt"/>
              </a:rPr>
              <a:t>={(e) =&gt; </a:t>
            </a:r>
            <a:r>
              <a:rPr lang="en-US" sz="1200" b="0" dirty="0" err="1">
                <a:ea typeface="+mj-lt"/>
                <a:cs typeface="+mj-lt"/>
              </a:rPr>
              <a:t>settext</a:t>
            </a:r>
            <a:r>
              <a:rPr lang="en-US" sz="1200" b="0" dirty="0">
                <a:ea typeface="+mj-lt"/>
                <a:cs typeface="+mj-lt"/>
              </a:rPr>
              <a:t>(</a:t>
            </a:r>
            <a:r>
              <a:rPr lang="en-US" sz="1200" b="0" dirty="0" err="1">
                <a:ea typeface="+mj-lt"/>
                <a:cs typeface="+mj-lt"/>
              </a:rPr>
              <a:t>e.target.value</a:t>
            </a:r>
            <a:r>
              <a:rPr lang="en-US" sz="1200" b="0" dirty="0">
                <a:ea typeface="+mj-lt"/>
                <a:cs typeface="+mj-lt"/>
              </a:rPr>
              <a:t>)} &gt;    </a:t>
            </a:r>
            <a:endParaRPr lang="en-US" sz="1200" dirty="0">
              <a:ea typeface="+mj-lt"/>
              <a:cs typeface="+mj-lt"/>
            </a:endParaRPr>
          </a:p>
          <a:p>
            <a:r>
              <a:rPr lang="en-US" sz="1200" b="0" dirty="0">
                <a:ea typeface="+mj-lt"/>
                <a:cs typeface="+mj-lt"/>
              </a:rPr>
              <a:t>      &lt;/</a:t>
            </a:r>
            <a:r>
              <a:rPr lang="en-US" sz="1200" b="0" dirty="0" err="1">
                <a:ea typeface="+mj-lt"/>
                <a:cs typeface="+mj-lt"/>
              </a:rPr>
              <a:t>textarea</a:t>
            </a:r>
            <a:r>
              <a:rPr lang="en-US" sz="1200" b="0" dirty="0">
                <a:ea typeface="+mj-lt"/>
                <a:cs typeface="+mj-lt"/>
              </a:rPr>
              <a:t>&gt;</a:t>
            </a:r>
            <a:endParaRPr lang="en-US" sz="1200" dirty="0"/>
          </a:p>
          <a:p>
            <a:r>
              <a:rPr lang="en-US" sz="1200" b="0" dirty="0">
                <a:ea typeface="+mj-lt"/>
                <a:cs typeface="+mj-lt"/>
              </a:rPr>
              <a:t>      &lt;/div&gt;     </a:t>
            </a:r>
            <a:endParaRPr lang="en-US" sz="1200"/>
          </a:p>
          <a:p>
            <a:r>
              <a:rPr lang="en-US" sz="1200" b="0" dirty="0">
                <a:ea typeface="+mj-lt"/>
                <a:cs typeface="+mj-lt"/>
              </a:rPr>
              <a:t>  &lt;div </a:t>
            </a:r>
            <a:r>
              <a:rPr lang="en-US" sz="1200" b="0" dirty="0" err="1">
                <a:ea typeface="+mj-lt"/>
                <a:cs typeface="+mj-lt"/>
              </a:rPr>
              <a:t>className</a:t>
            </a:r>
            <a:r>
              <a:rPr lang="en-US" sz="1200" b="0" dirty="0">
                <a:ea typeface="+mj-lt"/>
                <a:cs typeface="+mj-lt"/>
              </a:rPr>
              <a:t> = 'buttons'&gt;</a:t>
            </a:r>
            <a:endParaRPr lang="en-US" sz="1200" dirty="0"/>
          </a:p>
          <a:p>
            <a:r>
              <a:rPr lang="en-US" sz="1200" b="0" dirty="0">
                <a:ea typeface="+mj-lt"/>
                <a:cs typeface="+mj-lt"/>
              </a:rPr>
              <a:t>  &lt;button </a:t>
            </a:r>
            <a:r>
              <a:rPr lang="en-US" sz="1200" b="0" dirty="0" err="1">
                <a:ea typeface="+mj-lt"/>
                <a:cs typeface="+mj-lt"/>
              </a:rPr>
              <a:t>className</a:t>
            </a:r>
            <a:r>
              <a:rPr lang="en-US" sz="1200" b="0" dirty="0">
                <a:ea typeface="+mj-lt"/>
                <a:cs typeface="+mj-lt"/>
              </a:rPr>
              <a:t>='button2' </a:t>
            </a:r>
            <a:r>
              <a:rPr lang="en-US" sz="1200" b="0" dirty="0" err="1">
                <a:ea typeface="+mj-lt"/>
                <a:cs typeface="+mj-lt"/>
              </a:rPr>
              <a:t>onClick</a:t>
            </a:r>
            <a:r>
              <a:rPr lang="en-US" sz="1200" b="0" dirty="0">
                <a:ea typeface="+mj-lt"/>
                <a:cs typeface="+mj-lt"/>
              </a:rPr>
              <a:t>={</a:t>
            </a:r>
            <a:r>
              <a:rPr lang="en-US" sz="1200" b="0" dirty="0" err="1">
                <a:ea typeface="+mj-lt"/>
                <a:cs typeface="+mj-lt"/>
              </a:rPr>
              <a:t>clearTextarea</a:t>
            </a:r>
            <a:r>
              <a:rPr lang="en-US" sz="1200" b="0" dirty="0">
                <a:ea typeface="+mj-lt"/>
                <a:cs typeface="+mj-lt"/>
              </a:rPr>
              <a:t>}&gt;Clear&lt;/button&gt; </a:t>
            </a:r>
            <a:endParaRPr lang="en-US" sz="1200" dirty="0"/>
          </a:p>
          <a:p>
            <a:r>
              <a:rPr lang="en-US" sz="1200" b="0" dirty="0">
                <a:ea typeface="+mj-lt"/>
                <a:cs typeface="+mj-lt"/>
              </a:rPr>
              <a:t>  &lt;button </a:t>
            </a:r>
            <a:r>
              <a:rPr lang="en-US" sz="1200" b="0" dirty="0" err="1">
                <a:ea typeface="+mj-lt"/>
                <a:cs typeface="+mj-lt"/>
              </a:rPr>
              <a:t>className</a:t>
            </a:r>
            <a:r>
              <a:rPr lang="en-US" sz="1200" b="0" dirty="0">
                <a:ea typeface="+mj-lt"/>
                <a:cs typeface="+mj-lt"/>
              </a:rPr>
              <a:t>='button1' </a:t>
            </a:r>
            <a:r>
              <a:rPr lang="en-US" sz="1200" b="0" dirty="0" err="1">
                <a:ea typeface="+mj-lt"/>
                <a:cs typeface="+mj-lt"/>
              </a:rPr>
              <a:t>onClick</a:t>
            </a:r>
            <a:r>
              <a:rPr lang="en-US" sz="1200" b="0" dirty="0">
                <a:ea typeface="+mj-lt"/>
                <a:cs typeface="+mj-lt"/>
              </a:rPr>
              <a:t>={counter}&gt;Generate&lt;/button&gt; &lt;/div&gt;</a:t>
            </a:r>
            <a:endParaRPr lang="en-US" sz="1200" dirty="0"/>
          </a:p>
          <a:p>
            <a:r>
              <a:rPr lang="en-US" sz="1200" b="0" dirty="0">
                <a:ea typeface="+mj-lt"/>
                <a:cs typeface="+mj-lt"/>
              </a:rPr>
              <a:t>  &lt;div </a:t>
            </a:r>
            <a:r>
              <a:rPr lang="en-US" sz="1200" b="0" dirty="0" err="1">
                <a:ea typeface="+mj-lt"/>
                <a:cs typeface="+mj-lt"/>
              </a:rPr>
              <a:t>className</a:t>
            </a:r>
            <a:r>
              <a:rPr lang="en-US" sz="1200" b="0" dirty="0">
                <a:ea typeface="+mj-lt"/>
                <a:cs typeface="+mj-lt"/>
              </a:rPr>
              <a:t>="align"&gt;</a:t>
            </a:r>
            <a:endParaRPr lang="en-US" sz="1200" dirty="0"/>
          </a:p>
          <a:p>
            <a:r>
              <a:rPr lang="en-US" sz="1200" b="0" dirty="0">
                <a:ea typeface="+mj-lt"/>
                <a:cs typeface="+mj-lt"/>
              </a:rPr>
              <a:t>&lt;div </a:t>
            </a:r>
            <a:r>
              <a:rPr lang="en-US" sz="1200" b="0" dirty="0" err="1">
                <a:ea typeface="+mj-lt"/>
                <a:cs typeface="+mj-lt"/>
              </a:rPr>
              <a:t>className</a:t>
            </a:r>
            <a:r>
              <a:rPr lang="en-US" sz="1200" b="0" dirty="0">
                <a:ea typeface="+mj-lt"/>
                <a:cs typeface="+mj-lt"/>
              </a:rPr>
              <a:t>="rectangle"&gt;</a:t>
            </a:r>
            <a:endParaRPr lang="en-US" sz="1200" dirty="0"/>
          </a:p>
          <a:p>
            <a:r>
              <a:rPr lang="en-US" sz="1200" b="0" dirty="0">
                <a:ea typeface="+mj-lt"/>
                <a:cs typeface="+mj-lt"/>
              </a:rPr>
              <a:t>    &lt;div </a:t>
            </a:r>
            <a:r>
              <a:rPr lang="en-US" sz="1200" b="0" dirty="0" err="1">
                <a:ea typeface="+mj-lt"/>
                <a:cs typeface="+mj-lt"/>
              </a:rPr>
              <a:t>className</a:t>
            </a:r>
            <a:r>
              <a:rPr lang="en-US" sz="1200" b="0" dirty="0">
                <a:ea typeface="+mj-lt"/>
                <a:cs typeface="+mj-lt"/>
              </a:rPr>
              <a:t>="content"&gt;</a:t>
            </a:r>
            <a:endParaRPr lang="en-US" sz="1200" dirty="0"/>
          </a:p>
          <a:p>
            <a:r>
              <a:rPr lang="en-US" sz="1200" b="0" dirty="0">
                <a:ea typeface="+mj-lt"/>
                <a:cs typeface="+mj-lt"/>
              </a:rPr>
              <a:t>      &lt;h2&gt;Tokens&lt;/h2&gt;</a:t>
            </a:r>
            <a:endParaRPr lang="en-US" sz="1200" dirty="0"/>
          </a:p>
          <a:p>
            <a:r>
              <a:rPr lang="en-US" sz="1200" b="0" dirty="0">
                <a:ea typeface="+mj-lt"/>
                <a:cs typeface="+mj-lt"/>
              </a:rPr>
              <a:t>      &lt;p&gt;{</a:t>
            </a:r>
            <a:r>
              <a:rPr lang="en-US" sz="1200" b="0" dirty="0" err="1">
                <a:ea typeface="+mj-lt"/>
                <a:cs typeface="+mj-lt"/>
              </a:rPr>
              <a:t>TokenCount</a:t>
            </a:r>
            <a:r>
              <a:rPr lang="en-US" sz="1200" b="0" dirty="0">
                <a:ea typeface="+mj-lt"/>
                <a:cs typeface="+mj-lt"/>
              </a:rPr>
              <a:t>}&lt;/p&gt;&lt;/div&gt;&lt;/div&gt;</a:t>
            </a:r>
            <a:endParaRPr lang="en-US" sz="1200" dirty="0"/>
          </a:p>
          <a:p>
            <a:r>
              <a:rPr lang="en-US" sz="1200" b="0" dirty="0">
                <a:ea typeface="+mj-lt"/>
                <a:cs typeface="+mj-lt"/>
              </a:rPr>
              <a:t>  &lt;div </a:t>
            </a:r>
            <a:r>
              <a:rPr lang="en-US" sz="1200" b="0" dirty="0" err="1">
                <a:ea typeface="+mj-lt"/>
                <a:cs typeface="+mj-lt"/>
              </a:rPr>
              <a:t>className</a:t>
            </a:r>
            <a:r>
              <a:rPr lang="en-US" sz="1200" b="0" dirty="0">
                <a:ea typeface="+mj-lt"/>
                <a:cs typeface="+mj-lt"/>
              </a:rPr>
              <a:t>="rectangle" &gt;</a:t>
            </a:r>
            <a:endParaRPr lang="en-US" sz="1200" dirty="0"/>
          </a:p>
          <a:p>
            <a:r>
              <a:rPr lang="en-US" sz="1200" b="0" dirty="0">
                <a:ea typeface="+mj-lt"/>
                <a:cs typeface="+mj-lt"/>
              </a:rPr>
              <a:t>    &lt;div </a:t>
            </a:r>
            <a:r>
              <a:rPr lang="en-US" sz="1200" b="0" dirty="0" err="1">
                <a:ea typeface="+mj-lt"/>
                <a:cs typeface="+mj-lt"/>
              </a:rPr>
              <a:t>className</a:t>
            </a:r>
            <a:r>
              <a:rPr lang="en-US" sz="1200" b="0" dirty="0">
                <a:ea typeface="+mj-lt"/>
                <a:cs typeface="+mj-lt"/>
              </a:rPr>
              <a:t>="content"&gt;</a:t>
            </a:r>
            <a:endParaRPr lang="en-US" sz="1200" dirty="0"/>
          </a:p>
          <a:p>
            <a:r>
              <a:rPr lang="en-US" sz="1200" b="0" dirty="0">
                <a:ea typeface="+mj-lt"/>
                <a:cs typeface="+mj-lt"/>
              </a:rPr>
              <a:t>      &lt;h2&gt;Characters&lt;/h2&gt;</a:t>
            </a:r>
            <a:endParaRPr lang="en-US" sz="1200" dirty="0"/>
          </a:p>
          <a:p>
            <a:r>
              <a:rPr lang="en-US" sz="1200" b="0" dirty="0">
                <a:ea typeface="+mj-lt"/>
                <a:cs typeface="+mj-lt"/>
              </a:rPr>
              <a:t>      &lt;p&gt;{</a:t>
            </a:r>
            <a:r>
              <a:rPr lang="en-US" sz="1200" b="0" dirty="0" err="1">
                <a:ea typeface="+mj-lt"/>
                <a:cs typeface="+mj-lt"/>
              </a:rPr>
              <a:t>CharCount</a:t>
            </a:r>
            <a:r>
              <a:rPr lang="en-US" sz="1200" b="0" dirty="0">
                <a:ea typeface="+mj-lt"/>
                <a:cs typeface="+mj-lt"/>
              </a:rPr>
              <a:t>}&lt;/p&gt;&lt;/div&gt;&lt;/div&gt;</a:t>
            </a:r>
            <a:endParaRPr lang="en-US" sz="1200" dirty="0"/>
          </a:p>
          <a:p>
            <a:r>
              <a:rPr lang="en-US" sz="1200" b="0" dirty="0">
                <a:ea typeface="+mj-lt"/>
                <a:cs typeface="+mj-lt"/>
              </a:rPr>
              <a:t>  &lt;div </a:t>
            </a:r>
            <a:r>
              <a:rPr lang="en-US" sz="1200" b="0" dirty="0" err="1">
                <a:ea typeface="+mj-lt"/>
                <a:cs typeface="+mj-lt"/>
              </a:rPr>
              <a:t>className</a:t>
            </a:r>
            <a:r>
              <a:rPr lang="en-US" sz="1200" b="0" dirty="0">
                <a:ea typeface="+mj-lt"/>
                <a:cs typeface="+mj-lt"/>
              </a:rPr>
              <a:t>="rectangle"&gt;</a:t>
            </a:r>
            <a:endParaRPr lang="en-US" sz="1200" dirty="0"/>
          </a:p>
          <a:p>
            <a:r>
              <a:rPr lang="en-US" sz="1200" b="0" dirty="0">
                <a:ea typeface="+mj-lt"/>
                <a:cs typeface="+mj-lt"/>
              </a:rPr>
              <a:t>    &lt;div </a:t>
            </a:r>
            <a:r>
              <a:rPr lang="en-US" sz="1200" b="0" dirty="0" err="1">
                <a:ea typeface="+mj-lt"/>
                <a:cs typeface="+mj-lt"/>
              </a:rPr>
              <a:t>className</a:t>
            </a:r>
            <a:r>
              <a:rPr lang="en-US" sz="1200" b="0" dirty="0">
                <a:ea typeface="+mj-lt"/>
                <a:cs typeface="+mj-lt"/>
              </a:rPr>
              <a:t>="content"&gt;</a:t>
            </a:r>
            <a:endParaRPr lang="en-US" sz="1200" dirty="0"/>
          </a:p>
          <a:p>
            <a:r>
              <a:rPr lang="en-US" sz="1200" b="0" dirty="0">
                <a:ea typeface="+mj-lt"/>
                <a:cs typeface="+mj-lt"/>
              </a:rPr>
              <a:t>     &lt;h2&gt;Words&lt;/h2&gt;</a:t>
            </a:r>
            <a:endParaRPr lang="en-US" sz="1200" dirty="0"/>
          </a:p>
          <a:p>
            <a:r>
              <a:rPr lang="en-US" sz="1200" b="0" dirty="0">
                <a:ea typeface="+mj-lt"/>
                <a:cs typeface="+mj-lt"/>
              </a:rPr>
              <a:t>    &lt;p&gt;{</a:t>
            </a:r>
            <a:r>
              <a:rPr lang="en-US" sz="1200" b="0" dirty="0" err="1">
                <a:ea typeface="+mj-lt"/>
                <a:cs typeface="+mj-lt"/>
              </a:rPr>
              <a:t>WordCount</a:t>
            </a:r>
            <a:r>
              <a:rPr lang="en-US" sz="1200" b="0" dirty="0">
                <a:ea typeface="+mj-lt"/>
                <a:cs typeface="+mj-lt"/>
              </a:rPr>
              <a:t>}&lt;/p&gt;&lt;/div&gt;&lt;/div&gt;&lt;/div&gt;&lt;/&gt;)</a:t>
            </a:r>
            <a:endParaRPr lang="en-US" sz="1200" dirty="0"/>
          </a:p>
          <a:p>
            <a:r>
              <a:rPr lang="en-US" sz="1200" b="0" dirty="0">
                <a:ea typeface="+mj-lt"/>
                <a:cs typeface="+mj-lt"/>
              </a:rPr>
              <a:t>  };</a:t>
            </a:r>
            <a:endParaRPr lang="en-US" sz="1200" dirty="0"/>
          </a:p>
          <a:p>
            <a:r>
              <a:rPr lang="en-US" sz="1200" b="0" dirty="0">
                <a:ea typeface="+mj-lt"/>
                <a:cs typeface="+mj-lt"/>
              </a:rPr>
              <a:t>export default App;</a:t>
            </a:r>
            <a:endParaRPr lang="en-US" sz="1200" dirty="0"/>
          </a:p>
          <a:p>
            <a:endParaRPr lang="en-US" sz="1200"/>
          </a:p>
        </p:txBody>
      </p:sp>
    </p:spTree>
    <p:extLst>
      <p:ext uri="{BB962C8B-B14F-4D97-AF65-F5344CB8AC3E}">
        <p14:creationId xmlns:p14="http://schemas.microsoft.com/office/powerpoint/2010/main" val="251972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sp>
        <p:nvSpPr>
          <p:cNvPr id="31" name="Title 59">
            <a:extLst>
              <a:ext uri="{FF2B5EF4-FFF2-40B4-BE49-F238E27FC236}">
                <a16:creationId xmlns:a16="http://schemas.microsoft.com/office/drawing/2014/main" id="{9A45C571-051D-34A6-6889-18BE262FA3DC}"/>
              </a:ext>
            </a:extLst>
          </p:cNvPr>
          <p:cNvSpPr>
            <a:spLocks noGrp="1"/>
          </p:cNvSpPr>
          <p:nvPr>
            <p:ph type="title"/>
          </p:nvPr>
        </p:nvSpPr>
        <p:spPr>
          <a:xfrm>
            <a:off x="3438939" y="168624"/>
            <a:ext cx="10108921" cy="6231938"/>
          </a:xfrm>
        </p:spPr>
        <p:txBody>
          <a:bodyPr vert="horz" lIns="91440" tIns="45720" rIns="91440" bIns="45720" rtlCol="0" anchor="t">
            <a:noAutofit/>
          </a:bodyPr>
          <a:lstStyle/>
          <a:p>
            <a:r>
              <a:rPr lang="en-US" sz="3200" b="0" dirty="0"/>
              <a:t>BLOOD DONATING WEBSITE:</a:t>
            </a:r>
            <a:br>
              <a:rPr lang="en-US" sz="1200" b="0" dirty="0"/>
            </a:br>
            <a:r>
              <a:rPr lang="en-US" sz="1200" b="0" dirty="0">
                <a:ea typeface="+mj-lt"/>
                <a:cs typeface="+mj-lt"/>
              </a:rPr>
              <a:t>&lt;!DOCTYPE html&gt;</a:t>
            </a:r>
            <a:endParaRPr lang="en-US" sz="1200" b="0" dirty="0"/>
          </a:p>
          <a:p>
            <a:r>
              <a:rPr lang="en-US" sz="1200" b="0" dirty="0">
                <a:ea typeface="+mj-lt"/>
                <a:cs typeface="+mj-lt"/>
              </a:rPr>
              <a:t>&lt;html lang="</a:t>
            </a:r>
            <a:r>
              <a:rPr lang="en-US" sz="1200" b="0" dirty="0" err="1">
                <a:ea typeface="+mj-lt"/>
                <a:cs typeface="+mj-lt"/>
              </a:rPr>
              <a:t>en</a:t>
            </a:r>
            <a:r>
              <a:rPr lang="en-US" sz="1200" b="0" dirty="0">
                <a:ea typeface="+mj-lt"/>
                <a:cs typeface="+mj-lt"/>
              </a:rPr>
              <a:t>"&gt;</a:t>
            </a:r>
            <a:endParaRPr lang="en-US" dirty="0"/>
          </a:p>
          <a:p>
            <a:r>
              <a:rPr lang="en-US" sz="1200" b="0" dirty="0">
                <a:ea typeface="+mj-lt"/>
                <a:cs typeface="+mj-lt"/>
              </a:rPr>
              <a:t>&lt;head&gt;</a:t>
            </a:r>
            <a:endParaRPr lang="en-US" dirty="0"/>
          </a:p>
          <a:p>
            <a:r>
              <a:rPr lang="en-US" sz="1200" b="0" dirty="0">
                <a:ea typeface="+mj-lt"/>
                <a:cs typeface="+mj-lt"/>
              </a:rPr>
              <a:t>    &lt;link </a:t>
            </a:r>
            <a:r>
              <a:rPr lang="en-US" sz="1200" b="0" dirty="0" err="1">
                <a:ea typeface="+mj-lt"/>
                <a:cs typeface="+mj-lt"/>
              </a:rPr>
              <a:t>rel</a:t>
            </a:r>
            <a:r>
              <a:rPr lang="en-US" sz="1200" b="0" dirty="0">
                <a:ea typeface="+mj-lt"/>
                <a:cs typeface="+mj-lt"/>
              </a:rPr>
              <a:t>="shortcut icon" </a:t>
            </a:r>
            <a:r>
              <a:rPr lang="en-US" sz="1200" b="0" dirty="0" err="1">
                <a:ea typeface="+mj-lt"/>
                <a:cs typeface="+mj-lt"/>
              </a:rPr>
              <a:t>href</a:t>
            </a:r>
            <a:r>
              <a:rPr lang="en-US" sz="1200" b="0" dirty="0">
                <a:ea typeface="+mj-lt"/>
                <a:cs typeface="+mj-lt"/>
              </a:rPr>
              <a:t>="images/favicon.ico" type="image/x-icon"&gt;</a:t>
            </a:r>
            <a:endParaRPr lang="en-US" dirty="0"/>
          </a:p>
          <a:p>
            <a:r>
              <a:rPr lang="en-US" sz="1200" b="0" dirty="0">
                <a:ea typeface="+mj-lt"/>
                <a:cs typeface="+mj-lt"/>
              </a:rPr>
              <a:t>    &lt;link </a:t>
            </a:r>
            <a:r>
              <a:rPr lang="en-US" sz="1200" b="0" dirty="0" err="1">
                <a:ea typeface="+mj-lt"/>
                <a:cs typeface="+mj-lt"/>
              </a:rPr>
              <a:t>rel</a:t>
            </a:r>
            <a:r>
              <a:rPr lang="en-US" sz="1200" b="0" dirty="0">
                <a:ea typeface="+mj-lt"/>
                <a:cs typeface="+mj-lt"/>
              </a:rPr>
              <a:t>="apple-touch-icon" </a:t>
            </a:r>
            <a:r>
              <a:rPr lang="en-US" sz="1200" b="0" dirty="0" err="1">
                <a:ea typeface="+mj-lt"/>
                <a:cs typeface="+mj-lt"/>
              </a:rPr>
              <a:t>href</a:t>
            </a:r>
            <a:r>
              <a:rPr lang="en-US" sz="1200" b="0" dirty="0">
                <a:ea typeface="+mj-lt"/>
                <a:cs typeface="+mj-lt"/>
              </a:rPr>
              <a:t>="images/apple-touch-icon.png"&gt;</a:t>
            </a:r>
            <a:endParaRPr lang="en-US" dirty="0"/>
          </a:p>
          <a:p>
            <a:r>
              <a:rPr lang="en-US" sz="1200" b="0" dirty="0">
                <a:ea typeface="+mj-lt"/>
                <a:cs typeface="+mj-lt"/>
              </a:rPr>
              <a:t>&lt;!-- Bootstrap CSS --&gt;</a:t>
            </a:r>
            <a:endParaRPr lang="en-US" dirty="0"/>
          </a:p>
          <a:p>
            <a:r>
              <a:rPr lang="en-US" sz="1200" b="0" dirty="0">
                <a:ea typeface="+mj-lt"/>
                <a:cs typeface="+mj-lt"/>
              </a:rPr>
              <a:t>    &lt;link </a:t>
            </a:r>
            <a:r>
              <a:rPr lang="en-US" sz="1200" b="0" dirty="0" err="1">
                <a:ea typeface="+mj-lt"/>
                <a:cs typeface="+mj-lt"/>
              </a:rPr>
              <a:t>rel</a:t>
            </a:r>
            <a:r>
              <a:rPr lang="en-US" sz="1200" b="0" dirty="0">
                <a:ea typeface="+mj-lt"/>
                <a:cs typeface="+mj-lt"/>
              </a:rPr>
              <a:t>="stylesheet" </a:t>
            </a:r>
            <a:r>
              <a:rPr lang="en-US" sz="1200" b="0" dirty="0" err="1">
                <a:ea typeface="+mj-lt"/>
                <a:cs typeface="+mj-lt"/>
              </a:rPr>
              <a:t>href</a:t>
            </a:r>
            <a:r>
              <a:rPr lang="en-US" sz="1200" b="0" dirty="0">
                <a:ea typeface="+mj-lt"/>
                <a:cs typeface="+mj-lt"/>
              </a:rPr>
              <a:t>="</a:t>
            </a:r>
            <a:r>
              <a:rPr lang="en-US" sz="1200" b="0" dirty="0" err="1">
                <a:ea typeface="+mj-lt"/>
                <a:cs typeface="+mj-lt"/>
              </a:rPr>
              <a:t>css</a:t>
            </a:r>
            <a:r>
              <a:rPr lang="en-US" sz="1200" b="0" dirty="0">
                <a:ea typeface="+mj-lt"/>
                <a:cs typeface="+mj-lt"/>
              </a:rPr>
              <a:t>/bootstrap.min.css"&gt;</a:t>
            </a:r>
            <a:endParaRPr lang="en-US" dirty="0"/>
          </a:p>
          <a:p>
            <a:r>
              <a:rPr lang="en-US" sz="1200" b="0" dirty="0">
                <a:ea typeface="+mj-lt"/>
                <a:cs typeface="+mj-lt"/>
              </a:rPr>
              <a:t>    &lt;link </a:t>
            </a:r>
            <a:r>
              <a:rPr lang="en-US" sz="1200" b="0" dirty="0" err="1">
                <a:ea typeface="+mj-lt"/>
                <a:cs typeface="+mj-lt"/>
              </a:rPr>
              <a:t>rel</a:t>
            </a:r>
            <a:r>
              <a:rPr lang="en-US" sz="1200" b="0" dirty="0">
                <a:ea typeface="+mj-lt"/>
                <a:cs typeface="+mj-lt"/>
              </a:rPr>
              <a:t>="stylesheet" </a:t>
            </a:r>
            <a:r>
              <a:rPr lang="en-US" sz="1200" b="0" dirty="0" err="1">
                <a:ea typeface="+mj-lt"/>
                <a:cs typeface="+mj-lt"/>
              </a:rPr>
              <a:t>href</a:t>
            </a:r>
            <a:r>
              <a:rPr lang="en-US" sz="1200" b="0" dirty="0">
                <a:ea typeface="+mj-lt"/>
                <a:cs typeface="+mj-lt"/>
              </a:rPr>
              <a:t>="</a:t>
            </a:r>
            <a:r>
              <a:rPr lang="en-US" sz="1200" b="0" dirty="0" err="1">
                <a:ea typeface="+mj-lt"/>
                <a:cs typeface="+mj-lt"/>
              </a:rPr>
              <a:t>css</a:t>
            </a:r>
            <a:r>
              <a:rPr lang="en-US" sz="1200" b="0" dirty="0">
                <a:ea typeface="+mj-lt"/>
                <a:cs typeface="+mj-lt"/>
              </a:rPr>
              <a:t>/pogo-slider.min.css"&gt;</a:t>
            </a:r>
            <a:endParaRPr lang="en-US" dirty="0"/>
          </a:p>
          <a:p>
            <a:r>
              <a:rPr lang="en-US" sz="1200" b="0" dirty="0">
                <a:ea typeface="+mj-lt"/>
                <a:cs typeface="+mj-lt"/>
              </a:rPr>
              <a:t>   &lt;link </a:t>
            </a:r>
            <a:r>
              <a:rPr lang="en-US" sz="1200" b="0" dirty="0" err="1">
                <a:ea typeface="+mj-lt"/>
                <a:cs typeface="+mj-lt"/>
              </a:rPr>
              <a:t>rel</a:t>
            </a:r>
            <a:r>
              <a:rPr lang="en-US" sz="1200" b="0" dirty="0">
                <a:ea typeface="+mj-lt"/>
                <a:cs typeface="+mj-lt"/>
              </a:rPr>
              <a:t>="stylesheet" </a:t>
            </a:r>
            <a:r>
              <a:rPr lang="en-US" sz="1200" b="0" dirty="0" err="1">
                <a:ea typeface="+mj-lt"/>
                <a:cs typeface="+mj-lt"/>
              </a:rPr>
              <a:t>href</a:t>
            </a:r>
            <a:r>
              <a:rPr lang="en-US" sz="1200" b="0" dirty="0">
                <a:ea typeface="+mj-lt"/>
                <a:cs typeface="+mj-lt"/>
              </a:rPr>
              <a:t>="</a:t>
            </a:r>
            <a:r>
              <a:rPr lang="en-US" sz="1200" b="0" dirty="0" err="1">
                <a:ea typeface="+mj-lt"/>
                <a:cs typeface="+mj-lt"/>
              </a:rPr>
              <a:t>css</a:t>
            </a:r>
            <a:r>
              <a:rPr lang="en-US" sz="1200" b="0" dirty="0">
                <a:ea typeface="+mj-lt"/>
                <a:cs typeface="+mj-lt"/>
              </a:rPr>
              <a:t>/style.css"&gt;     </a:t>
            </a:r>
            <a:endParaRPr lang="en-US" dirty="0"/>
          </a:p>
          <a:p>
            <a:r>
              <a:rPr lang="en-US" sz="1200" b="0" dirty="0">
                <a:ea typeface="+mj-lt"/>
                <a:cs typeface="+mj-lt"/>
              </a:rPr>
              <a:t>    &lt;link </a:t>
            </a:r>
            <a:r>
              <a:rPr lang="en-US" sz="1200" b="0" dirty="0" err="1">
                <a:ea typeface="+mj-lt"/>
                <a:cs typeface="+mj-lt"/>
              </a:rPr>
              <a:t>rel</a:t>
            </a:r>
            <a:r>
              <a:rPr lang="en-US" sz="1200" b="0" dirty="0">
                <a:ea typeface="+mj-lt"/>
                <a:cs typeface="+mj-lt"/>
              </a:rPr>
              <a:t>="stylesheet" </a:t>
            </a:r>
            <a:r>
              <a:rPr lang="en-US" sz="1200" b="0" dirty="0" err="1">
                <a:ea typeface="+mj-lt"/>
                <a:cs typeface="+mj-lt"/>
              </a:rPr>
              <a:t>href</a:t>
            </a:r>
            <a:r>
              <a:rPr lang="en-US" sz="1200" b="0" dirty="0">
                <a:ea typeface="+mj-lt"/>
                <a:cs typeface="+mj-lt"/>
              </a:rPr>
              <a:t>="</a:t>
            </a:r>
            <a:r>
              <a:rPr lang="en-US" sz="1200" b="0" dirty="0" err="1">
                <a:ea typeface="+mj-lt"/>
                <a:cs typeface="+mj-lt"/>
              </a:rPr>
              <a:t>css</a:t>
            </a:r>
            <a:r>
              <a:rPr lang="en-US" sz="1200" b="0" dirty="0">
                <a:ea typeface="+mj-lt"/>
                <a:cs typeface="+mj-lt"/>
              </a:rPr>
              <a:t>/responsive.css"&gt;</a:t>
            </a:r>
            <a:endParaRPr lang="en-US" dirty="0"/>
          </a:p>
          <a:p>
            <a:r>
              <a:rPr lang="en-US" sz="1200" b="0" dirty="0">
                <a:ea typeface="+mj-lt"/>
                <a:cs typeface="+mj-lt"/>
              </a:rPr>
              <a:t>    &lt;link </a:t>
            </a:r>
            <a:r>
              <a:rPr lang="en-US" sz="1200" b="0" dirty="0" err="1">
                <a:ea typeface="+mj-lt"/>
                <a:cs typeface="+mj-lt"/>
              </a:rPr>
              <a:t>rel</a:t>
            </a:r>
            <a:r>
              <a:rPr lang="en-US" sz="1200" b="0" dirty="0">
                <a:ea typeface="+mj-lt"/>
                <a:cs typeface="+mj-lt"/>
              </a:rPr>
              <a:t>="stylesheet" </a:t>
            </a:r>
            <a:r>
              <a:rPr lang="en-US" sz="1200" b="0" dirty="0" err="1">
                <a:ea typeface="+mj-lt"/>
                <a:cs typeface="+mj-lt"/>
              </a:rPr>
              <a:t>href</a:t>
            </a:r>
            <a:r>
              <a:rPr lang="en-US" sz="1200" b="0" dirty="0">
                <a:ea typeface="+mj-lt"/>
                <a:cs typeface="+mj-lt"/>
              </a:rPr>
              <a:t>="</a:t>
            </a:r>
            <a:r>
              <a:rPr lang="en-US" sz="1200" b="0" dirty="0" err="1">
                <a:ea typeface="+mj-lt"/>
                <a:cs typeface="+mj-lt"/>
              </a:rPr>
              <a:t>css</a:t>
            </a:r>
            <a:r>
              <a:rPr lang="en-US" sz="1200" b="0" dirty="0">
                <a:ea typeface="+mj-lt"/>
                <a:cs typeface="+mj-lt"/>
              </a:rPr>
              <a:t>/custom.css"&gt;</a:t>
            </a:r>
            <a:endParaRPr lang="en-US" dirty="0"/>
          </a:p>
          <a:p>
            <a:r>
              <a:rPr lang="en-US" sz="1200" b="0" dirty="0">
                <a:ea typeface="+mj-lt"/>
                <a:cs typeface="+mj-lt"/>
              </a:rPr>
              <a:t> &lt;/head&gt;</a:t>
            </a:r>
            <a:endParaRPr lang="en-US" dirty="0"/>
          </a:p>
          <a:p>
            <a:r>
              <a:rPr lang="en-US" sz="1200" b="0" dirty="0">
                <a:ea typeface="+mj-lt"/>
                <a:cs typeface="+mj-lt"/>
              </a:rPr>
              <a:t>&lt;body id="home" data-spy="scroll" data-target="#navbar-wd" data-offset="98"&gt;</a:t>
            </a:r>
            <a:endParaRPr lang="en-US" dirty="0"/>
          </a:p>
          <a:p>
            <a:r>
              <a:rPr lang="en-US" sz="1200" b="0" dirty="0">
                <a:ea typeface="+mj-lt"/>
                <a:cs typeface="+mj-lt"/>
              </a:rPr>
              <a:t>&lt;div id="</a:t>
            </a:r>
            <a:r>
              <a:rPr lang="en-US" sz="1200" b="0" dirty="0" err="1">
                <a:ea typeface="+mj-lt"/>
                <a:cs typeface="+mj-lt"/>
              </a:rPr>
              <a:t>preloader</a:t>
            </a:r>
            <a:r>
              <a:rPr lang="en-US" sz="1200" b="0" dirty="0">
                <a:ea typeface="+mj-lt"/>
                <a:cs typeface="+mj-lt"/>
              </a:rPr>
              <a:t>"&gt;</a:t>
            </a:r>
            <a:endParaRPr lang="en-US" dirty="0"/>
          </a:p>
          <a:p>
            <a:r>
              <a:rPr lang="en-US" sz="1200" b="0" dirty="0">
                <a:ea typeface="+mj-lt"/>
                <a:cs typeface="+mj-lt"/>
              </a:rPr>
              <a:t>        &lt;div class="loader"&gt;</a:t>
            </a:r>
            <a:endParaRPr lang="en-US" dirty="0"/>
          </a:p>
          <a:p>
            <a:r>
              <a:rPr lang="en-US" sz="1200" b="0" dirty="0">
                <a:ea typeface="+mj-lt"/>
                <a:cs typeface="+mj-lt"/>
              </a:rPr>
              <a:t>            &lt;</a:t>
            </a:r>
            <a:r>
              <a:rPr lang="en-US" sz="1200" b="0" dirty="0" err="1">
                <a:ea typeface="+mj-lt"/>
                <a:cs typeface="+mj-lt"/>
              </a:rPr>
              <a:t>img</a:t>
            </a:r>
            <a:r>
              <a:rPr lang="en-US" sz="1200" b="0" dirty="0">
                <a:ea typeface="+mj-lt"/>
                <a:cs typeface="+mj-lt"/>
              </a:rPr>
              <a:t> </a:t>
            </a:r>
            <a:r>
              <a:rPr lang="en-US" sz="1200" b="0" dirty="0" err="1">
                <a:ea typeface="+mj-lt"/>
                <a:cs typeface="+mj-lt"/>
              </a:rPr>
              <a:t>src</a:t>
            </a:r>
            <a:r>
              <a:rPr lang="en-US" sz="1200" b="0" dirty="0">
                <a:ea typeface="+mj-lt"/>
                <a:cs typeface="+mj-lt"/>
              </a:rPr>
              <a:t>="images/preloader.gif" alt="" /&gt;</a:t>
            </a:r>
            <a:endParaRPr lang="en-US" dirty="0"/>
          </a:p>
          <a:p>
            <a:r>
              <a:rPr lang="en-US" sz="1200" b="0" dirty="0">
                <a:ea typeface="+mj-lt"/>
                <a:cs typeface="+mj-lt"/>
              </a:rPr>
              <a:t>        &lt;/div&gt;</a:t>
            </a:r>
            <a:endParaRPr lang="en-US" dirty="0"/>
          </a:p>
          <a:p>
            <a:r>
              <a:rPr lang="en-US" sz="1200" b="0" dirty="0">
                <a:ea typeface="+mj-lt"/>
                <a:cs typeface="+mj-lt"/>
              </a:rPr>
              <a:t>    &lt;/div&gt;end loader --&gt;</a:t>
            </a:r>
            <a:endParaRPr lang="en-US" dirty="0"/>
          </a:p>
          <a:p>
            <a:r>
              <a:rPr lang="en-US" sz="1200" b="0" dirty="0">
                <a:ea typeface="+mj-lt"/>
                <a:cs typeface="+mj-lt"/>
              </a:rPr>
              <a:t>    &lt;div class="main-top"&gt;</a:t>
            </a:r>
            <a:endParaRPr lang="en-US" dirty="0"/>
          </a:p>
          <a:p>
            <a:r>
              <a:rPr lang="en-US" sz="1200" b="0" dirty="0">
                <a:ea typeface="+mj-lt"/>
                <a:cs typeface="+mj-lt"/>
              </a:rPr>
              <a:t>        &lt;div class="container"&gt;</a:t>
            </a:r>
            <a:endParaRPr lang="en-US" dirty="0"/>
          </a:p>
          <a:p>
            <a:r>
              <a:rPr lang="en-US" sz="1200" b="0" dirty="0">
                <a:ea typeface="+mj-lt"/>
                <a:cs typeface="+mj-lt"/>
              </a:rPr>
              <a:t>            &lt;div class="row"&gt;</a:t>
            </a:r>
            <a:endParaRPr lang="en-US" dirty="0"/>
          </a:p>
          <a:p>
            <a:r>
              <a:rPr lang="en-US" sz="1200" b="0" dirty="0">
                <a:ea typeface="+mj-lt"/>
                <a:cs typeface="+mj-lt"/>
              </a:rPr>
              <a:t>                &lt;div class="col-lg-6"&gt;</a:t>
            </a:r>
            <a:endParaRPr lang="en-US" dirty="0"/>
          </a:p>
          <a:p>
            <a:r>
              <a:rPr lang="en-US" sz="1200" b="0" dirty="0">
                <a:ea typeface="+mj-lt"/>
                <a:cs typeface="+mj-lt"/>
              </a:rPr>
              <a:t>                    &lt;div class="left-top"&gt;</a:t>
            </a:r>
            <a:endParaRPr lang="en-US" dirty="0"/>
          </a:p>
          <a:p>
            <a:r>
              <a:rPr lang="en-US" sz="1200" b="0" dirty="0">
                <a:ea typeface="+mj-lt"/>
                <a:cs typeface="+mj-lt"/>
              </a:rPr>
              <a:t>                        &lt;a class="new-</a:t>
            </a:r>
            <a:r>
              <a:rPr lang="en-US" sz="1200" b="0" dirty="0" err="1">
                <a:ea typeface="+mj-lt"/>
                <a:cs typeface="+mj-lt"/>
              </a:rPr>
              <a:t>btn</a:t>
            </a:r>
            <a:r>
              <a:rPr lang="en-US" sz="1200" b="0" dirty="0">
                <a:ea typeface="+mj-lt"/>
                <a:cs typeface="+mj-lt"/>
              </a:rPr>
              <a:t>-d br-2" </a:t>
            </a:r>
            <a:r>
              <a:rPr lang="en-US" sz="1200" b="0" dirty="0" err="1">
                <a:ea typeface="+mj-lt"/>
                <a:cs typeface="+mj-lt"/>
              </a:rPr>
              <a:t>href</a:t>
            </a:r>
            <a:r>
              <a:rPr lang="en-US" sz="1200" b="0" dirty="0">
                <a:ea typeface="+mj-lt"/>
                <a:cs typeface="+mj-lt"/>
              </a:rPr>
              <a:t>="#"&gt;&lt;span&gt;Book Appointment&lt;/span&gt;&lt;/a&gt;</a:t>
            </a:r>
            <a:endParaRPr lang="en-US" dirty="0"/>
          </a:p>
          <a:p>
            <a:r>
              <a:rPr lang="en-US" sz="1200" b="0" dirty="0">
                <a:ea typeface="+mj-lt"/>
                <a:cs typeface="+mj-lt"/>
              </a:rPr>
              <a:t>                        &lt;div class="mail-b"&gt;&lt;a </a:t>
            </a:r>
            <a:r>
              <a:rPr lang="en-US" sz="1200" b="0" dirty="0" err="1">
                <a:ea typeface="+mj-lt"/>
                <a:cs typeface="+mj-lt"/>
              </a:rPr>
              <a:t>href</a:t>
            </a:r>
            <a:r>
              <a:rPr lang="en-US" sz="1200" b="0" dirty="0">
                <a:ea typeface="+mj-lt"/>
                <a:cs typeface="+mj-lt"/>
              </a:rPr>
              <a:t>="#"&gt;&lt;</a:t>
            </a:r>
            <a:r>
              <a:rPr lang="en-US" sz="1200" b="0" dirty="0" err="1">
                <a:ea typeface="+mj-lt"/>
                <a:cs typeface="+mj-lt"/>
              </a:rPr>
              <a:t>i</a:t>
            </a:r>
            <a:r>
              <a:rPr lang="en-US" sz="1200" b="0" dirty="0">
                <a:ea typeface="+mj-lt"/>
                <a:cs typeface="+mj-lt"/>
              </a:rPr>
              <a:t> class="fa fa-envelope-o" aria-hidden="true"&gt;&lt;/</a:t>
            </a:r>
            <a:r>
              <a:rPr lang="en-US" sz="1200" b="0" dirty="0" err="1">
                <a:ea typeface="+mj-lt"/>
                <a:cs typeface="+mj-lt"/>
              </a:rPr>
              <a:t>i</a:t>
            </a:r>
            <a:r>
              <a:rPr lang="en-US" sz="1200" b="0" dirty="0">
                <a:ea typeface="+mj-lt"/>
                <a:cs typeface="+mj-lt"/>
              </a:rPr>
              <a:t>&gt; </a:t>
            </a:r>
            <a:r>
              <a:rPr lang="en-US" sz="1200" b="0" dirty="0">
                <a:ea typeface="+mj-lt"/>
                <a:cs typeface="+mj-lt"/>
                <a:hlinkClick r:id="rId3"/>
              </a:rPr>
              <a:t>donar@gmail.com&lt;/a&gt;&lt;/div</a:t>
            </a:r>
            <a:r>
              <a:rPr lang="en-US" sz="1200" b="0" dirty="0">
                <a:ea typeface="+mj-lt"/>
                <a:cs typeface="+mj-lt"/>
              </a:rPr>
              <a:t>&gt;</a:t>
            </a:r>
            <a:endParaRPr lang="en-US" dirty="0"/>
          </a:p>
          <a:p>
            <a:r>
              <a:rPr lang="en-US" sz="1200" b="0" dirty="0">
                <a:ea typeface="+mj-lt"/>
                <a:cs typeface="+mj-lt"/>
              </a:rPr>
              <a:t>                    &lt;/div&gt;&lt;/div&gt;</a:t>
            </a:r>
            <a:endParaRPr lang="en-US" dirty="0">
              <a:ea typeface="+mj-lt"/>
              <a:cs typeface="+mj-lt"/>
            </a:endParaRPr>
          </a:p>
          <a:p>
            <a:r>
              <a:rPr lang="en-US" sz="1200" b="0" dirty="0">
                <a:ea typeface="+mj-lt"/>
                <a:cs typeface="+mj-lt"/>
              </a:rPr>
              <a:t>                &lt;div class="col-lg-6"&gt;</a:t>
            </a:r>
            <a:endParaRPr lang="en-US" dirty="0"/>
          </a:p>
          <a:p>
            <a:r>
              <a:rPr lang="en-US" sz="1200" b="0" dirty="0">
                <a:ea typeface="+mj-lt"/>
                <a:cs typeface="+mj-lt"/>
              </a:rPr>
              <a:t>                    &lt;div class="</a:t>
            </a:r>
            <a:r>
              <a:rPr lang="en-US" sz="1200" b="0" dirty="0" err="1">
                <a:ea typeface="+mj-lt"/>
                <a:cs typeface="+mj-lt"/>
              </a:rPr>
              <a:t>wel</a:t>
            </a:r>
            <a:r>
              <a:rPr lang="en-US" sz="1200" b="0" dirty="0">
                <a:ea typeface="+mj-lt"/>
                <a:cs typeface="+mj-lt"/>
              </a:rPr>
              <a:t>-nots"&gt;</a:t>
            </a:r>
            <a:endParaRPr lang="en-US" dirty="0"/>
          </a:p>
          <a:p>
            <a:r>
              <a:rPr lang="en-US" sz="1200" b="0" dirty="0">
                <a:ea typeface="+mj-lt"/>
                <a:cs typeface="+mj-lt"/>
              </a:rPr>
              <a:t>                        </a:t>
            </a:r>
            <a:endParaRPr lang="en-US" dirty="0"/>
          </a:p>
          <a:p>
            <a:r>
              <a:rPr lang="en-US" sz="1200" b="0" dirty="0">
                <a:ea typeface="+mj-lt"/>
                <a:cs typeface="+mj-lt"/>
              </a:rPr>
              <a:t>                    &lt;/div&gt;</a:t>
            </a:r>
            <a:endParaRPr lang="en-US" dirty="0"/>
          </a:p>
          <a:p>
            <a:r>
              <a:rPr lang="en-US" sz="1200" b="0" dirty="0">
                <a:ea typeface="+mj-lt"/>
                <a:cs typeface="+mj-lt"/>
              </a:rPr>
              <a:t>                    &lt;div class="right-top"&gt;</a:t>
            </a:r>
            <a:endParaRPr lang="en-US" dirty="0"/>
          </a:p>
          <a:p>
            <a:r>
              <a:rPr lang="en-US" sz="1200" b="0" dirty="0">
                <a:ea typeface="+mj-lt"/>
                <a:cs typeface="+mj-lt"/>
              </a:rPr>
              <a:t>                        &lt;</a:t>
            </a:r>
            <a:r>
              <a:rPr lang="en-US" sz="1200" b="0" dirty="0" err="1">
                <a:ea typeface="+mj-lt"/>
                <a:cs typeface="+mj-lt"/>
              </a:rPr>
              <a:t>ul</a:t>
            </a:r>
            <a:r>
              <a:rPr lang="en-US" sz="1200" b="0" dirty="0">
                <a:ea typeface="+mj-lt"/>
                <a:cs typeface="+mj-lt"/>
              </a:rPr>
              <a:t>&gt;</a:t>
            </a:r>
            <a:endParaRPr lang="en-US" dirty="0"/>
          </a:p>
          <a:p>
            <a:r>
              <a:rPr lang="en-US" sz="1200" b="0" dirty="0">
                <a:ea typeface="+mj-lt"/>
                <a:cs typeface="+mj-lt"/>
              </a:rPr>
              <a:t>                            &lt;li&gt;&lt;a </a:t>
            </a:r>
            <a:r>
              <a:rPr lang="en-US" sz="1200" b="0" dirty="0" err="1">
                <a:ea typeface="+mj-lt"/>
                <a:cs typeface="+mj-lt"/>
              </a:rPr>
              <a:t>href</a:t>
            </a:r>
            <a:r>
              <a:rPr lang="en-US" sz="1200" b="0" dirty="0">
                <a:ea typeface="+mj-lt"/>
                <a:cs typeface="+mj-lt"/>
              </a:rPr>
              <a:t>="#"&gt;&lt;</a:t>
            </a:r>
            <a:r>
              <a:rPr lang="en-US" sz="1200" b="0" dirty="0" err="1">
                <a:ea typeface="+mj-lt"/>
                <a:cs typeface="+mj-lt"/>
              </a:rPr>
              <a:t>i</a:t>
            </a:r>
            <a:r>
              <a:rPr lang="en-US" sz="1200" b="0" dirty="0">
                <a:ea typeface="+mj-lt"/>
                <a:cs typeface="+mj-lt"/>
              </a:rPr>
              <a:t> class="fa fa-</a:t>
            </a:r>
            <a:r>
              <a:rPr lang="en-US" sz="1200" b="0" dirty="0" err="1">
                <a:ea typeface="+mj-lt"/>
                <a:cs typeface="+mj-lt"/>
              </a:rPr>
              <a:t>facebook</a:t>
            </a:r>
            <a:r>
              <a:rPr lang="en-US" sz="1200" b="0" dirty="0">
                <a:ea typeface="+mj-lt"/>
                <a:cs typeface="+mj-lt"/>
              </a:rPr>
              <a:t>" aria-hidden="true"&gt;&lt;/</a:t>
            </a:r>
            <a:r>
              <a:rPr lang="en-US" sz="1200" b="0" dirty="0" err="1">
                <a:ea typeface="+mj-lt"/>
                <a:cs typeface="+mj-lt"/>
              </a:rPr>
              <a:t>i</a:t>
            </a:r>
            <a:r>
              <a:rPr lang="en-US" sz="1200" b="0" dirty="0">
                <a:ea typeface="+mj-lt"/>
                <a:cs typeface="+mj-lt"/>
              </a:rPr>
              <a:t>&gt;&lt;/a&gt;&lt;/li&gt;</a:t>
            </a:r>
            <a:endParaRPr lang="en-US" dirty="0"/>
          </a:p>
          <a:p>
            <a:r>
              <a:rPr lang="en-US" sz="1200" b="0" dirty="0">
                <a:ea typeface="+mj-lt"/>
                <a:cs typeface="+mj-lt"/>
              </a:rPr>
              <a:t>                            &lt;li&gt;&lt;a </a:t>
            </a:r>
            <a:r>
              <a:rPr lang="en-US" sz="1200" b="0" dirty="0" err="1">
                <a:ea typeface="+mj-lt"/>
                <a:cs typeface="+mj-lt"/>
              </a:rPr>
              <a:t>href</a:t>
            </a:r>
            <a:r>
              <a:rPr lang="en-US" sz="1200" b="0" dirty="0">
                <a:ea typeface="+mj-lt"/>
                <a:cs typeface="+mj-lt"/>
              </a:rPr>
              <a:t>="#"&gt;&lt;</a:t>
            </a:r>
            <a:r>
              <a:rPr lang="en-US" sz="1200" b="0" dirty="0" err="1">
                <a:ea typeface="+mj-lt"/>
                <a:cs typeface="+mj-lt"/>
              </a:rPr>
              <a:t>i</a:t>
            </a:r>
            <a:r>
              <a:rPr lang="en-US" sz="1200" b="0" dirty="0">
                <a:ea typeface="+mj-lt"/>
                <a:cs typeface="+mj-lt"/>
              </a:rPr>
              <a:t> class="fa fa-twitter" aria-hidden="true"&gt;&lt;/</a:t>
            </a:r>
            <a:r>
              <a:rPr lang="en-US" sz="1200" b="0" dirty="0" err="1">
                <a:ea typeface="+mj-lt"/>
                <a:cs typeface="+mj-lt"/>
              </a:rPr>
              <a:t>i</a:t>
            </a:r>
            <a:r>
              <a:rPr lang="en-US" sz="1200" b="0" dirty="0">
                <a:ea typeface="+mj-lt"/>
                <a:cs typeface="+mj-lt"/>
              </a:rPr>
              <a:t>&gt;&lt;/a&gt;&lt;/li&gt;</a:t>
            </a:r>
            <a:endParaRPr lang="en-US" dirty="0"/>
          </a:p>
          <a:p>
            <a:r>
              <a:rPr lang="en-US" sz="1200" b="0" dirty="0">
                <a:ea typeface="+mj-lt"/>
                <a:cs typeface="+mj-lt"/>
              </a:rPr>
              <a:t>                            &lt;li&gt;&lt;a </a:t>
            </a:r>
            <a:r>
              <a:rPr lang="en-US" sz="1200" b="0" dirty="0" err="1">
                <a:ea typeface="+mj-lt"/>
                <a:cs typeface="+mj-lt"/>
              </a:rPr>
              <a:t>href</a:t>
            </a:r>
            <a:r>
              <a:rPr lang="en-US" sz="1200" b="0" dirty="0">
                <a:ea typeface="+mj-lt"/>
                <a:cs typeface="+mj-lt"/>
              </a:rPr>
              <a:t>="#"&gt;&lt;</a:t>
            </a:r>
            <a:r>
              <a:rPr lang="en-US" sz="1200" b="0" dirty="0" err="1">
                <a:ea typeface="+mj-lt"/>
                <a:cs typeface="+mj-lt"/>
              </a:rPr>
              <a:t>i</a:t>
            </a:r>
            <a:r>
              <a:rPr lang="en-US" sz="1200" b="0" dirty="0">
                <a:ea typeface="+mj-lt"/>
                <a:cs typeface="+mj-lt"/>
              </a:rPr>
              <a:t> class="fa fa-</a:t>
            </a:r>
            <a:r>
              <a:rPr lang="en-US" sz="1200" b="0" dirty="0" err="1">
                <a:ea typeface="+mj-lt"/>
                <a:cs typeface="+mj-lt"/>
              </a:rPr>
              <a:t>instagram</a:t>
            </a:r>
            <a:r>
              <a:rPr lang="en-US" sz="1200" b="0" dirty="0">
                <a:ea typeface="+mj-lt"/>
                <a:cs typeface="+mj-lt"/>
              </a:rPr>
              <a:t>" aria-hidden="true"&gt;&lt;/</a:t>
            </a:r>
            <a:r>
              <a:rPr lang="en-US" sz="1200" b="0" dirty="0" err="1">
                <a:ea typeface="+mj-lt"/>
                <a:cs typeface="+mj-lt"/>
              </a:rPr>
              <a:t>i</a:t>
            </a:r>
            <a:r>
              <a:rPr lang="en-US" sz="1200" b="0" dirty="0">
                <a:ea typeface="+mj-lt"/>
                <a:cs typeface="+mj-lt"/>
              </a:rPr>
              <a:t>&gt;&lt;/a&gt;&lt;/li&gt;</a:t>
            </a:r>
            <a:endParaRPr lang="en-US" dirty="0"/>
          </a:p>
          <a:p>
            <a:r>
              <a:rPr lang="en-US" sz="1200" b="0" dirty="0">
                <a:ea typeface="+mj-lt"/>
                <a:cs typeface="+mj-lt"/>
              </a:rPr>
              <a:t>                            &lt;li&gt;&lt;a </a:t>
            </a:r>
            <a:r>
              <a:rPr lang="en-US" sz="1200" b="0" dirty="0" err="1">
                <a:ea typeface="+mj-lt"/>
                <a:cs typeface="+mj-lt"/>
              </a:rPr>
              <a:t>href</a:t>
            </a:r>
            <a:r>
              <a:rPr lang="en-US" sz="1200" b="0" dirty="0">
                <a:ea typeface="+mj-lt"/>
                <a:cs typeface="+mj-lt"/>
              </a:rPr>
              <a:t>="#"&gt;&lt;</a:t>
            </a:r>
            <a:r>
              <a:rPr lang="en-US" sz="1200" b="0" dirty="0" err="1">
                <a:ea typeface="+mj-lt"/>
                <a:cs typeface="+mj-lt"/>
              </a:rPr>
              <a:t>i</a:t>
            </a:r>
            <a:r>
              <a:rPr lang="en-US" sz="1200" b="0" dirty="0">
                <a:ea typeface="+mj-lt"/>
                <a:cs typeface="+mj-lt"/>
              </a:rPr>
              <a:t> class="fa fa-</a:t>
            </a:r>
            <a:r>
              <a:rPr lang="en-US" sz="1200" b="0" dirty="0" err="1">
                <a:ea typeface="+mj-lt"/>
                <a:cs typeface="+mj-lt"/>
              </a:rPr>
              <a:t>youtube</a:t>
            </a:r>
            <a:r>
              <a:rPr lang="en-US" sz="1200" b="0" dirty="0">
                <a:ea typeface="+mj-lt"/>
                <a:cs typeface="+mj-lt"/>
              </a:rPr>
              <a:t>-play" aria-hidden="true"&gt;&lt;/</a:t>
            </a:r>
            <a:r>
              <a:rPr lang="en-US" sz="1200" b="0" dirty="0" err="1">
                <a:ea typeface="+mj-lt"/>
                <a:cs typeface="+mj-lt"/>
              </a:rPr>
              <a:t>i</a:t>
            </a:r>
            <a:r>
              <a:rPr lang="en-US" sz="1200" b="0" dirty="0">
                <a:ea typeface="+mj-lt"/>
                <a:cs typeface="+mj-lt"/>
              </a:rPr>
              <a:t>&gt;&lt;/a&gt;&lt;/li&gt;</a:t>
            </a:r>
            <a:endParaRPr lang="en-US" dirty="0"/>
          </a:p>
          <a:p>
            <a:r>
              <a:rPr lang="en-US" sz="1200" b="0" dirty="0">
                <a:ea typeface="+mj-lt"/>
                <a:cs typeface="+mj-lt"/>
              </a:rPr>
              <a:t>                        &lt;/</a:t>
            </a:r>
            <a:r>
              <a:rPr lang="en-US" sz="1200" b="0" dirty="0" err="1">
                <a:ea typeface="+mj-lt"/>
                <a:cs typeface="+mj-lt"/>
              </a:rPr>
              <a:t>ul</a:t>
            </a:r>
            <a:r>
              <a:rPr lang="en-US" sz="1200" b="0" dirty="0">
                <a:ea typeface="+mj-lt"/>
                <a:cs typeface="+mj-lt"/>
              </a:rPr>
              <a:t>&gt;</a:t>
            </a:r>
            <a:endParaRPr lang="en-US" dirty="0"/>
          </a:p>
          <a:p>
            <a:r>
              <a:rPr lang="en-US" sz="1200" b="0" dirty="0">
                <a:ea typeface="+mj-lt"/>
                <a:cs typeface="+mj-lt"/>
              </a:rPr>
              <a:t>                    &lt;/div&gt;</a:t>
            </a:r>
            <a:endParaRPr lang="en-US" dirty="0"/>
          </a:p>
        </p:txBody>
      </p:sp>
    </p:spTree>
    <p:extLst>
      <p:ext uri="{BB962C8B-B14F-4D97-AF65-F5344CB8AC3E}">
        <p14:creationId xmlns:p14="http://schemas.microsoft.com/office/powerpoint/2010/main" val="2170493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85231" y="329545"/>
            <a:ext cx="6894054" cy="3493506"/>
          </a:xfrm>
        </p:spPr>
        <p:txBody>
          <a:bodyPr/>
          <a:lstStyle/>
          <a:p>
            <a:r>
              <a:rPr lang="en-US" altLang="zh-CN" dirty="0"/>
              <a:t>Outcome</a:t>
            </a:r>
            <a:br>
              <a:rPr lang="en-US" altLang="zh-CN" dirty="0"/>
            </a:br>
            <a:br>
              <a:rPr lang="en-US" altLang="zh-CN" dirty="0"/>
            </a:br>
            <a:r>
              <a:rPr lang="en-US" sz="1100" b="0" dirty="0">
                <a:latin typeface="Times New Roman"/>
                <a:cs typeface="Times New Roman"/>
              </a:rPr>
              <a:t>    </a:t>
            </a:r>
            <a:r>
              <a:rPr lang="en-US" sz="2800" b="0" dirty="0">
                <a:latin typeface="Times New Roman"/>
                <a:cs typeface="Times New Roman"/>
              </a:rPr>
              <a:t>  My internship at </a:t>
            </a:r>
            <a:r>
              <a:rPr lang="en-US" sz="2800" b="0" err="1">
                <a:latin typeface="Times New Roman"/>
                <a:cs typeface="Times New Roman"/>
              </a:rPr>
              <a:t>Binarychakra</a:t>
            </a:r>
            <a:r>
              <a:rPr lang="en-US" sz="2800" b="0" dirty="0">
                <a:latin typeface="Times New Roman"/>
                <a:cs typeface="Times New Roman"/>
              </a:rPr>
              <a:t> provided an opportunity to immerse in real-world software development, working on both front-end and back-end components of web applications. Understood the importance of responsive and user-centric design principles in web </a:t>
            </a:r>
            <a:r>
              <a:rPr lang="en-US" sz="2800" b="0" err="1">
                <a:latin typeface="Times New Roman"/>
                <a:cs typeface="Times New Roman"/>
              </a:rPr>
              <a:t>development.Learnt</a:t>
            </a:r>
            <a:r>
              <a:rPr lang="en-US" sz="2800" b="0" dirty="0">
                <a:latin typeface="Times New Roman"/>
                <a:cs typeface="Times New Roman"/>
              </a:rPr>
              <a:t> about API integration and data manipulation for seamless communication between front-end and back-</a:t>
            </a:r>
            <a:r>
              <a:rPr lang="en-US" sz="2800" b="0" err="1">
                <a:latin typeface="Times New Roman"/>
                <a:cs typeface="Times New Roman"/>
              </a:rPr>
              <a:t>end.Gained</a:t>
            </a:r>
            <a:r>
              <a:rPr lang="en-US" sz="2800" b="0" dirty="0">
                <a:latin typeface="Times New Roman"/>
                <a:cs typeface="Times New Roman"/>
              </a:rPr>
              <a:t> exposure to modern web development frameworks and technologies.        </a:t>
            </a:r>
            <a:endParaRPr lang="en-US" altLang="zh-CN" sz="280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839399" y="2426726"/>
            <a:ext cx="4959822" cy="2007158"/>
          </a:xfrm>
        </p:spPr>
        <p:txBody>
          <a:bodyPr vert="horz" lIns="91440" tIns="45720" rIns="91440" bIns="45720" rtlCol="0" anchor="t">
            <a:noAutofit/>
          </a:bodyPr>
          <a:lstStyle/>
          <a:p>
            <a:endParaRPr lang="en-US" altLang="zh-CN" dirty="0"/>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4157533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C2774739-36AA-EC49-C381-691FFBEDE1E7}"/>
              </a:ext>
            </a:extLst>
          </p:cNvPr>
          <p:cNvSpPr>
            <a:spLocks noGrp="1"/>
          </p:cNvSpPr>
          <p:nvPr>
            <p:ph type="title"/>
          </p:nvPr>
        </p:nvSpPr>
        <p:spPr>
          <a:xfrm>
            <a:off x="6988097" y="2015772"/>
            <a:ext cx="5055698" cy="1325563"/>
          </a:xfrm>
        </p:spPr>
        <p:txBody>
          <a:bodyPr/>
          <a:lstStyle/>
          <a:p>
            <a:r>
              <a:rPr lang="en-IN" dirty="0"/>
              <a:t>QUERIES</a:t>
            </a:r>
          </a:p>
        </p:txBody>
      </p:sp>
    </p:spTree>
    <p:extLst>
      <p:ext uri="{BB962C8B-B14F-4D97-AF65-F5344CB8AC3E}">
        <p14:creationId xmlns:p14="http://schemas.microsoft.com/office/powerpoint/2010/main" val="1452178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latin typeface="Abadi"/>
              </a:rPr>
              <a:t>Objective</a:t>
            </a:r>
            <a:endParaRPr lang="en-US" dirty="0"/>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latin typeface="Abadi"/>
              </a:rPr>
              <a:t>Learning</a:t>
            </a: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latin typeface="Abadi"/>
              </a:rPr>
              <a:t>Project done</a:t>
            </a:r>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latin typeface="Abadi"/>
              </a:rPr>
              <a:t>Sample code</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latin typeface="Abadi"/>
              </a:rPr>
              <a:t>Outcome</a:t>
            </a:r>
            <a:endParaRPr lang="en-US"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27123" y="197258"/>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12982" y="1310532"/>
            <a:ext cx="6471053" cy="6006051"/>
          </a:xfrm>
        </p:spPr>
        <p:txBody>
          <a:bodyPr vert="horz" lIns="91440" tIns="45720" rIns="91440" bIns="45720" rtlCol="0" anchor="t">
            <a:noAutofit/>
          </a:bodyPr>
          <a:lstStyle/>
          <a:p>
            <a:r>
              <a:rPr lang="en-US" sz="2000" dirty="0">
                <a:ea typeface="+mn-lt"/>
                <a:cs typeface="+mn-lt"/>
              </a:rPr>
              <a:t>The primary objective of the internship was to emerge with a comprehensive skill set in full-stack development that will serve as a strong foundation for my future career in the software development industry. This internship report presents my experiences and insights gained during my internship in the field of full stack development at </a:t>
            </a:r>
            <a:r>
              <a:rPr lang="en-US" sz="2000" b="1" err="1">
                <a:ea typeface="+mn-lt"/>
                <a:cs typeface="+mn-lt"/>
              </a:rPr>
              <a:t>BINARYCHAKRA</a:t>
            </a:r>
            <a:r>
              <a:rPr lang="en-US" sz="2000" b="1" dirty="0">
                <a:ea typeface="+mn-lt"/>
                <a:cs typeface="+mn-lt"/>
              </a:rPr>
              <a:t> TECHNOLOGIES OPC PRIVATE LTD. </a:t>
            </a:r>
            <a:r>
              <a:rPr lang="en-US" sz="2000" dirty="0">
                <a:ea typeface="+mn-lt"/>
                <a:cs typeface="+mn-lt"/>
              </a:rPr>
              <a:t>, during which I was involved in various aspects of designing, implementing, and deploying full stack applications.</a:t>
            </a:r>
            <a:endParaRPr lang="en-US" sz="2000"/>
          </a:p>
          <a:p>
            <a:r>
              <a:rPr lang="en-US" sz="2000" dirty="0">
                <a:ea typeface="+mn-lt"/>
                <a:cs typeface="+mn-lt"/>
              </a:rPr>
              <a:t>By examining the hands-on application of front-end and back-end development tools, frameworks, and methodologies, this report aims to showcase the successful completion of assigned projects, while highlighting the growth and proficiency achieved in full-stack development. </a:t>
            </a:r>
            <a:endParaRPr lang="en-US" sz="2000"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a:xfrm>
            <a:off x="7655366" y="64394"/>
            <a:ext cx="4493705" cy="6514565"/>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6774229" y="408172"/>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8062791" y="2016579"/>
            <a:ext cx="3679188" cy="2775857"/>
          </a:xfrm>
        </p:spPr>
        <p:txBody>
          <a:bodyPr/>
          <a:lstStyle/>
          <a:p>
            <a:r>
              <a:rPr lang="en-US" dirty="0"/>
              <a:t>LEARNINGS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ANNUAL REVENUE GROWTH</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xfrm>
            <a:off x="2556471" y="1156662"/>
            <a:ext cx="5045662" cy="5783096"/>
          </a:xfrm>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620011"/>
            <a:ext cx="10889796" cy="5990997"/>
          </a:xfrm>
        </p:spPr>
        <p:txBody>
          <a:bodyPr/>
          <a:lstStyle/>
          <a:p>
            <a:pPr>
              <a:lnSpc>
                <a:spcPct val="150000"/>
              </a:lnSpc>
            </a:pPr>
            <a:br>
              <a:rPr lang="en-US" sz="1100" b="0" dirty="0">
                <a:latin typeface="Times New Roman"/>
                <a:cs typeface="Times New Roman"/>
              </a:rPr>
            </a:br>
            <a:br>
              <a:rPr lang="en-US" sz="2000" b="0" dirty="0">
                <a:latin typeface="Times New Roman"/>
                <a:cs typeface="Times New Roman"/>
              </a:rPr>
            </a:br>
            <a:br>
              <a:rPr lang="en-US" sz="2000" b="0" dirty="0">
                <a:latin typeface="Times New Roman"/>
                <a:cs typeface="Times New Roman"/>
              </a:rPr>
            </a:br>
            <a:r>
              <a:rPr lang="en-US" sz="2000" dirty="0">
                <a:latin typeface="Times New Roman"/>
                <a:ea typeface="+mj-lt"/>
                <a:cs typeface="+mj-lt"/>
              </a:rPr>
              <a:t>FRONT-END DEVELOPMENT: </a:t>
            </a:r>
            <a:endParaRPr lang="en-US" sz="2000" dirty="0">
              <a:latin typeface="Times New Roman"/>
              <a:cs typeface="Times New Roman"/>
            </a:endParaRPr>
          </a:p>
          <a:p>
            <a:pPr>
              <a:lnSpc>
                <a:spcPct val="150000"/>
              </a:lnSpc>
            </a:pPr>
            <a:r>
              <a:rPr lang="en-US" sz="2000" dirty="0">
                <a:latin typeface="Times New Roman"/>
                <a:ea typeface="+mj-lt"/>
                <a:cs typeface="+mj-lt"/>
              </a:rPr>
              <a:t>                               Learned about responsive design, user experience (UX) principles, and utilized  frameworks like React to create dynamic and user-friendly web interfaces.</a:t>
            </a:r>
            <a:endParaRPr lang="en-US" sz="2000" dirty="0">
              <a:latin typeface="Times New Roman"/>
              <a:cs typeface="Times New Roman"/>
            </a:endParaRPr>
          </a:p>
          <a:p>
            <a:pPr>
              <a:lnSpc>
                <a:spcPct val="150000"/>
              </a:lnSpc>
            </a:pPr>
            <a:r>
              <a:rPr lang="en-US" sz="2000" dirty="0">
                <a:latin typeface="Times New Roman"/>
                <a:ea typeface="+mj-lt"/>
                <a:cs typeface="+mj-lt"/>
              </a:rPr>
              <a:t>BACK-END DEVELOPMENT: </a:t>
            </a:r>
            <a:endParaRPr lang="en-US" sz="2000" dirty="0">
              <a:latin typeface="Times New Roman"/>
              <a:cs typeface="Times New Roman"/>
            </a:endParaRPr>
          </a:p>
          <a:p>
            <a:pPr>
              <a:lnSpc>
                <a:spcPct val="150000"/>
              </a:lnSpc>
            </a:pPr>
            <a:r>
              <a:rPr lang="en-US" sz="2000" dirty="0">
                <a:latin typeface="Times New Roman"/>
                <a:ea typeface="+mj-lt"/>
                <a:cs typeface="+mj-lt"/>
              </a:rPr>
              <a:t>                               Gained insight into server-side programming using technologies such as Node.js and Flask, and understood the importance of creating APIs for communication.</a:t>
            </a:r>
            <a:endParaRPr lang="en-US" sz="2000" dirty="0">
              <a:latin typeface="Times New Roman"/>
              <a:cs typeface="Times New Roman"/>
            </a:endParaRPr>
          </a:p>
          <a:p>
            <a:pPr>
              <a:lnSpc>
                <a:spcPct val="150000"/>
              </a:lnSpc>
            </a:pPr>
            <a:r>
              <a:rPr lang="en-US" sz="2000" dirty="0">
                <a:latin typeface="Times New Roman"/>
                <a:ea typeface="+mj-lt"/>
                <a:cs typeface="+mj-lt"/>
              </a:rPr>
              <a:t>DEBUGGING AND PROBLEM SOLVING: </a:t>
            </a:r>
            <a:endParaRPr lang="en-US" sz="2000" dirty="0">
              <a:latin typeface="Times New Roman"/>
              <a:cs typeface="Times New Roman"/>
            </a:endParaRPr>
          </a:p>
          <a:p>
            <a:pPr>
              <a:lnSpc>
                <a:spcPct val="150000"/>
              </a:lnSpc>
            </a:pPr>
            <a:r>
              <a:rPr lang="en-US" sz="2000" dirty="0">
                <a:latin typeface="Times New Roman"/>
                <a:ea typeface="+mj-lt"/>
                <a:cs typeface="+mj-lt"/>
              </a:rPr>
              <a:t>                              Gained experience in identifying and resolving technical issues, debugging code, and optimizing application performance.</a:t>
            </a:r>
            <a:br>
              <a:rPr lang="en-US" sz="2000" dirty="0">
                <a:latin typeface="Times New Roman"/>
                <a:ea typeface="+mj-lt"/>
                <a:cs typeface="+mj-lt"/>
              </a:rPr>
            </a:br>
            <a:r>
              <a:rPr lang="en-US" sz="2000" dirty="0">
                <a:latin typeface="Times New Roman"/>
                <a:cs typeface="Times New Roman"/>
              </a:rPr>
              <a:t>KNOWLEDGE OF GIT:</a:t>
            </a:r>
            <a:br>
              <a:rPr lang="en-US" sz="2000" dirty="0">
                <a:latin typeface="Times New Roman"/>
                <a:cs typeface="Times New Roman"/>
              </a:rPr>
            </a:br>
            <a:r>
              <a:rPr lang="en-US" sz="2000" dirty="0">
                <a:latin typeface="Times New Roman"/>
                <a:cs typeface="Times New Roman"/>
              </a:rPr>
              <a:t>                                    A Git repository was established as the foundation of our project. The repository housed the entire codebase, including front-end HTML, CSS, and JavaScript files, as well as back-end server scripts .It helped a lot for collaborative works.</a:t>
            </a:r>
            <a:br>
              <a:rPr lang="en-US" sz="1100" b="0" dirty="0">
                <a:latin typeface="Times New Roman"/>
                <a:cs typeface="Times New Roman"/>
              </a:rPr>
            </a:br>
            <a:endParaRPr lang="en-US" sz="1100" b="0" dirty="0">
              <a:latin typeface="Times New Roman"/>
              <a:cs typeface="Times New Roman"/>
            </a:endParaRPr>
          </a:p>
          <a:p>
            <a:endParaRPr lang="en-US" sz="1100" b="0" dirty="0">
              <a:latin typeface="Times New Roman"/>
              <a:cs typeface="Times New Roman"/>
            </a:endParaRP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Plan for product development</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a:xfrm>
            <a:off x="1451510" y="2067143"/>
            <a:ext cx="1865376" cy="866219"/>
          </a:xfrm>
        </p:spPr>
        <p:txBody>
          <a:bodyPr/>
          <a:lstStyle/>
          <a:p>
            <a:r>
              <a:rPr lang="en-US" dirty="0"/>
              <a:t>SETTING UP REACT</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a:xfrm>
            <a:off x="3324078" y="2933362"/>
            <a:ext cx="1865376" cy="866219"/>
          </a:xfrm>
        </p:spPr>
        <p:txBody>
          <a:bodyPr/>
          <a:lstStyle/>
          <a:p>
            <a:r>
              <a:rPr lang="en-US" dirty="0"/>
              <a:t>DESIGINING THE LAYOUT</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a:xfrm>
            <a:off x="5196766" y="3810758"/>
            <a:ext cx="1865376" cy="866219"/>
          </a:xfrm>
        </p:spPr>
        <p:txBody>
          <a:bodyPr/>
          <a:lstStyle/>
          <a:p>
            <a:r>
              <a:rPr lang="en-US" dirty="0"/>
              <a:t>DESIGNING THE METRICS</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a:xfrm>
            <a:off x="7080535" y="4687679"/>
            <a:ext cx="1865376" cy="866219"/>
          </a:xfrm>
        </p:spPr>
        <p:txBody>
          <a:bodyPr/>
          <a:lstStyle/>
          <a:p>
            <a:r>
              <a:rPr lang="en-US" dirty="0"/>
              <a:t>LOGICAL CALCULATION FUNCTION</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a:xfrm>
            <a:off x="8953165" y="5546319"/>
            <a:ext cx="1865376" cy="866219"/>
          </a:xfrm>
        </p:spPr>
        <p:txBody>
          <a:bodyPr/>
          <a:lstStyle/>
          <a:p>
            <a:r>
              <a:rPr lang="en-US" dirty="0"/>
              <a:t>RESETTING THE METRICS</a:t>
            </a:r>
          </a:p>
        </p:txBody>
      </p:sp>
    </p:spTree>
    <p:extLst>
      <p:ext uri="{BB962C8B-B14F-4D97-AF65-F5344CB8AC3E}">
        <p14:creationId xmlns:p14="http://schemas.microsoft.com/office/powerpoint/2010/main" val="262402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174206" y="4281716"/>
            <a:ext cx="4518122" cy="1688906"/>
          </a:xfrm>
        </p:spPr>
        <p:txBody>
          <a:bodyPr/>
          <a:lstStyle/>
          <a:p>
            <a:r>
              <a:rPr lang="en-US" sz="2000" dirty="0">
                <a:latin typeface="Times New Roman"/>
                <a:ea typeface="+mn-lt"/>
                <a:cs typeface="+mn-lt"/>
              </a:rPr>
              <a:t>Project:</a:t>
            </a:r>
            <a:r>
              <a:rPr lang="en-US" sz="2000" b="0" dirty="0">
                <a:latin typeface="Times New Roman"/>
                <a:ea typeface="+mn-lt"/>
                <a:cs typeface="+mn-lt"/>
              </a:rPr>
              <a:t> Tokenization tool</a:t>
            </a:r>
            <a:br>
              <a:rPr lang="en-US" sz="2000" b="0" dirty="0">
                <a:latin typeface="Times New Roman"/>
                <a:ea typeface="+mn-lt"/>
                <a:cs typeface="+mn-lt"/>
              </a:rPr>
            </a:br>
            <a:endParaRPr lang="en-US" sz="2000" dirty="0">
              <a:latin typeface="Times New Roman"/>
              <a:cs typeface="Times New Roman"/>
            </a:endParaRPr>
          </a:p>
          <a:p>
            <a:r>
              <a:rPr lang="en-US" sz="2000" dirty="0">
                <a:latin typeface="Times New Roman"/>
                <a:ea typeface="+mn-lt"/>
                <a:cs typeface="+mn-lt"/>
              </a:rPr>
              <a:t>Description:</a:t>
            </a:r>
            <a:r>
              <a:rPr lang="en-US" sz="2000" b="0" dirty="0">
                <a:latin typeface="Times New Roman"/>
                <a:ea typeface="+mn-lt"/>
                <a:cs typeface="+mn-lt"/>
              </a:rPr>
              <a:t> Implementing tokenization, breaking down the template into individual tokens representing text and placeholders.</a:t>
            </a:r>
            <a:br>
              <a:rPr lang="en-US" sz="2000" b="0" dirty="0">
                <a:latin typeface="Times New Roman"/>
                <a:ea typeface="+mn-lt"/>
                <a:cs typeface="+mn-lt"/>
              </a:rPr>
            </a:br>
            <a:endParaRPr lang="en-US" sz="2000" dirty="0">
              <a:latin typeface="Times New Roman"/>
              <a:cs typeface="Times New Roman"/>
            </a:endParaRPr>
          </a:p>
          <a:p>
            <a:r>
              <a:rPr lang="en-US" sz="2000" dirty="0">
                <a:latin typeface="Times New Roman"/>
                <a:ea typeface="+mn-lt"/>
                <a:cs typeface="+mn-lt"/>
              </a:rPr>
              <a:t>Project :</a:t>
            </a:r>
            <a:r>
              <a:rPr lang="en-US" sz="2000" b="0" dirty="0">
                <a:latin typeface="Times New Roman"/>
                <a:ea typeface="+mn-lt"/>
                <a:cs typeface="+mn-lt"/>
              </a:rPr>
              <a:t> Blood donation App Development</a:t>
            </a:r>
            <a:endParaRPr lang="en-US" sz="2000" dirty="0">
              <a:latin typeface="Times New Roman"/>
              <a:cs typeface="Times New Roman"/>
            </a:endParaRPr>
          </a:p>
          <a:p>
            <a:endParaRPr lang="en-US" sz="2000" dirty="0">
              <a:latin typeface="Times New Roman"/>
              <a:cs typeface="Times New Roman"/>
            </a:endParaRPr>
          </a:p>
          <a:p>
            <a:r>
              <a:rPr lang="en-US" sz="2000" dirty="0">
                <a:latin typeface="Times New Roman"/>
                <a:ea typeface="+mn-lt"/>
                <a:cs typeface="+mn-lt"/>
              </a:rPr>
              <a:t>Description :</a:t>
            </a:r>
            <a:r>
              <a:rPr lang="en-US" sz="2000" b="0" dirty="0">
                <a:latin typeface="Times New Roman"/>
                <a:ea typeface="+mn-lt"/>
                <a:cs typeface="+mn-lt"/>
              </a:rPr>
              <a:t> Serves as a vital tool in connecting donors with hospitals, blood banks, and those facing medical emergencies requiring blood transfusions. By leveraging modern technology and a user-centric approach, the Blood Donation App aims to streamline the blood donation process, increase awareness, and save lives.</a:t>
            </a:r>
            <a:endParaRPr lang="en-US" sz="2000" dirty="0">
              <a:latin typeface="Times New Roman"/>
            </a:endParaRPr>
          </a:p>
          <a:p>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vert="horz" lIns="91440" tIns="45720" rIns="91440" bIns="45720" rtlCol="0" anchor="t">
            <a:noAutofit/>
          </a:bodyPr>
          <a:lstStyle/>
          <a:p>
            <a:endParaRPr lang="en-US" dirty="0"/>
          </a:p>
          <a:p>
            <a:endParaRPr lang="en-US" dirty="0"/>
          </a:p>
        </p:txBody>
      </p:sp>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pic>
        <p:nvPicPr>
          <p:cNvPr id="48" name="Picture 47" descr="A screenshot of a computer">
            <a:extLst>
              <a:ext uri="{FF2B5EF4-FFF2-40B4-BE49-F238E27FC236}">
                <a16:creationId xmlns:a16="http://schemas.microsoft.com/office/drawing/2014/main" id="{51C87807-9B1C-25EF-596C-611F7F7C8C2D}"/>
              </a:ext>
            </a:extLst>
          </p:cNvPr>
          <p:cNvPicPr>
            <a:picLocks noChangeAspect="1"/>
          </p:cNvPicPr>
          <p:nvPr/>
        </p:nvPicPr>
        <p:blipFill>
          <a:blip r:embed="rId3"/>
          <a:stretch>
            <a:fillRect/>
          </a:stretch>
        </p:blipFill>
        <p:spPr>
          <a:xfrm>
            <a:off x="-158839" y="-220078"/>
            <a:ext cx="12101846" cy="6793734"/>
          </a:xfrm>
          <a:prstGeom prst="rect">
            <a:avLst/>
          </a:prstGeom>
        </p:spPr>
      </p:pic>
    </p:spTree>
    <p:extLst>
      <p:ext uri="{BB962C8B-B14F-4D97-AF65-F5344CB8AC3E}">
        <p14:creationId xmlns:p14="http://schemas.microsoft.com/office/powerpoint/2010/main" val="21078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chemeClr val="bg1"/>
              </a:solidFill>
              <a:effectLst/>
              <a:uLnTx/>
              <a:uFillTx/>
            </a:endParaRPr>
          </a:p>
        </p:txBody>
      </p:sp>
      <p:pic>
        <p:nvPicPr>
          <p:cNvPr id="2" name="Picture 1" descr="A blood donation website&#10;&#10;Description automatically generated">
            <a:extLst>
              <a:ext uri="{FF2B5EF4-FFF2-40B4-BE49-F238E27FC236}">
                <a16:creationId xmlns:a16="http://schemas.microsoft.com/office/drawing/2014/main" id="{252E0C4A-F8C2-D793-BE20-3B09019D75EC}"/>
              </a:ext>
            </a:extLst>
          </p:cNvPr>
          <p:cNvPicPr>
            <a:picLocks noChangeAspect="1"/>
          </p:cNvPicPr>
          <p:nvPr/>
        </p:nvPicPr>
        <p:blipFill>
          <a:blip r:embed="rId3"/>
          <a:stretch>
            <a:fillRect/>
          </a:stretch>
        </p:blipFill>
        <p:spPr>
          <a:xfrm>
            <a:off x="66541" y="947850"/>
            <a:ext cx="11976775" cy="5627709"/>
          </a:xfrm>
          <a:prstGeom prst="rect">
            <a:avLst/>
          </a:prstGeom>
        </p:spPr>
      </p:pic>
      <p:sp>
        <p:nvSpPr>
          <p:cNvPr id="6" name="Title 59">
            <a:extLst>
              <a:ext uri="{FF2B5EF4-FFF2-40B4-BE49-F238E27FC236}">
                <a16:creationId xmlns:a16="http://schemas.microsoft.com/office/drawing/2014/main" id="{8D371DE0-9D02-13C1-8243-0A9D60AA1620}"/>
              </a:ext>
            </a:extLst>
          </p:cNvPr>
          <p:cNvSpPr>
            <a:spLocks noGrp="1"/>
          </p:cNvSpPr>
          <p:nvPr>
            <p:ph type="title"/>
          </p:nvPr>
        </p:nvSpPr>
        <p:spPr>
          <a:xfrm>
            <a:off x="2792486" y="-175927"/>
            <a:ext cx="6599429" cy="1325563"/>
          </a:xfrm>
        </p:spPr>
        <p:txBody>
          <a:bodyPr/>
          <a:lstStyle/>
          <a:p>
            <a:r>
              <a:rPr lang="en-US" dirty="0"/>
              <a:t>Website creation</a:t>
            </a:r>
          </a:p>
        </p:txBody>
      </p:sp>
    </p:spTree>
    <p:extLst>
      <p:ext uri="{BB962C8B-B14F-4D97-AF65-F5344CB8AC3E}">
        <p14:creationId xmlns:p14="http://schemas.microsoft.com/office/powerpoint/2010/main" val="3213547264"/>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85D00B-A8FF-4BBE-ADA3-53AC28F2FA2E}">
  <ds:schemaRefs>
    <ds:schemaRef ds:uri="http://schemas.microsoft.com/sharepoint/v3/contenttype/forms"/>
  </ds:schemaRefs>
</ds:datastoreItem>
</file>

<file path=customXml/itemProps2.xml><?xml version="1.0" encoding="utf-8"?>
<ds:datastoreItem xmlns:ds="http://schemas.openxmlformats.org/officeDocument/2006/customXml" ds:itemID="{F5FCC6E1-5515-41D9-9B5D-35BED8CF80D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8E459AB-8031-48BD-8A6B-2C49045291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{85A34C3C-5189-9345-9D78-9808737CE4E3}tf10001119</Template>
  <TotalTime>33</TotalTime>
  <Words>1519</Words>
  <Application>Microsoft Office PowerPoint</Application>
  <PresentationFormat>Widescreen</PresentationFormat>
  <Paragraphs>164</Paragraphs>
  <Slides>19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等线</vt:lpstr>
      <vt:lpstr>Abadi</vt:lpstr>
      <vt:lpstr>Arial</vt:lpstr>
      <vt:lpstr>Calibri</vt:lpstr>
      <vt:lpstr>Posterama Text Black</vt:lpstr>
      <vt:lpstr>Posterama Text SemiBold</vt:lpstr>
      <vt:lpstr>Times New Roman</vt:lpstr>
      <vt:lpstr>Office 主题​​</vt:lpstr>
      <vt:lpstr> SUMMER  INTERNSHIP  IN  FULL STACK  DEVELOPMENT  AT  BINARYCHAKRA</vt:lpstr>
      <vt:lpstr>Agenda</vt:lpstr>
      <vt:lpstr>Introduction</vt:lpstr>
      <vt:lpstr>LEARNINGS</vt:lpstr>
      <vt:lpstr>   FRONT-END DEVELOPMENT:                                 Learned about responsive design, user experience (UX) principles, and utilized  frameworks like React to create dynamic and user-friendly web interfaces. BACK-END DEVELOPMENT:                                 Gained insight into server-side programming using technologies such as Node.js and Flask, and understood the importance of creating APIs for communication. DEBUGGING AND PROBLEM SOLVING:                                Gained experience in identifying and resolving technical issues, debugging code, and optimizing application performance. KNOWLEDGE OF GIT:                                     A Git repository was established as the foundation of our project. The repository housed the entire codebase, including front-end HTML, CSS, and JavaScript files, as well as back-end server scripts .It helped a lot for collaborative works.  </vt:lpstr>
      <vt:lpstr>Plan for product development</vt:lpstr>
      <vt:lpstr>Project: Tokenization tool  Description: Implementing tokenization, breaking down the template into individual tokens representing text and placeholders.  Project : Blood donation App Development  Description : Serves as a vital tool in connecting donors with hospitals, blood banks, and those facing medical emergencies requiring blood transfusions. By leveraging modern technology and a user-centric approach, the Blood Donation App aims to streamline the blood donation process, increase awareness, and save lives. </vt:lpstr>
      <vt:lpstr>PowerPoint Presentation</vt:lpstr>
      <vt:lpstr>Website creation</vt:lpstr>
      <vt:lpstr>PowerPoint Presentation</vt:lpstr>
      <vt:lpstr>PowerPoint Presentation</vt:lpstr>
      <vt:lpstr>PowerPoint Presentation</vt:lpstr>
      <vt:lpstr>PowerPoint Presentation</vt:lpstr>
      <vt:lpstr>SAMPLE CODE: Token estimator: import {useState} from 'react'  import './App.css'; import chakra from './chakra.png'; function App() {   const [text, settext] = useState('');   const [CharCount, setCharCount] = useState(0);   const [WordCount, setWordCount] = useState(0);   const [TokenCount, setTokenCount] = useState(0);   const handleChange = (e) =&gt; {     settext(e.target.value);   };   const counter = () =&gt; {     setCharCount(text.length);     setWordCount(text.split(" ").length);     setTokenCount(countTokens(text));   };   const countTokens = (text) =&gt; {     const tokens = text.split(" ");     let tokenCount = 0;     for (let i = 0; i &lt; tokens.length; i++) {       if (tokens[i].length &gt; 4) {         tokenCount += 2;       }         else if(tokens[i].length &lt; 2){         tokenCount += 0;       }     }     return tokenCount;   };   const clearTextarea = () =&gt; {     settext('');   }; </vt:lpstr>
      <vt:lpstr>return (     &lt;&gt;       &lt;div className="img"&gt;      &lt;img src={chakra} alt="My Logo" style={{ width: '100px', height: '50px',width:'180px' }} /&gt;       &lt;/div&gt;     &lt;div className="text"&gt;       &lt;h1 class="h1"&gt;         Token Estimator       &lt;/h1&gt;       &lt;div className="editor"&gt;         &lt;div&gt;           This tool calculates the number of tokens in a given text or document.         &lt;/div&gt;         &lt;div&gt;           This estimation is particularly useful in natural language processing &lt;/div&gt;          &lt;div&gt; tasks,such as language modeling, machine translation, and text &lt;/div&gt;          &lt;div&gt; generation, where the number of tokens may impact computational&lt;/div&gt;          &lt;div&gt;  resources, model performance,or pricing models for certain services.&lt;/div&gt;       &lt;/div&gt;     &lt;br&gt;&lt;/br&gt;     &lt;textarea className="textarea" placeholder='Enter Your Text' value={text}  onChange={(e) =&gt; settext(e.target.value)} &gt;           &lt;/textarea&gt;       &lt;/div&gt;        &lt;div className = 'buttons'&gt;   &lt;button className='button2' onClick={clearTextarea}&gt;Clear&lt;/button&gt;    &lt;button className='button1' onClick={counter}&gt;Generate&lt;/button&gt; &lt;/div&gt;   &lt;div className="align"&gt; &lt;div className="rectangle"&gt;     &lt;div className="content"&gt;       &lt;h2&gt;Tokens&lt;/h2&gt;       &lt;p&gt;{TokenCount}&lt;/p&gt;&lt;/div&gt;&lt;/div&gt;   &lt;div className="rectangle" &gt;     &lt;div className="content"&gt;       &lt;h2&gt;Characters&lt;/h2&gt;       &lt;p&gt;{CharCount}&lt;/p&gt;&lt;/div&gt;&lt;/div&gt;   &lt;div className="rectangle"&gt;     &lt;div className="content"&gt;      &lt;h2&gt;Words&lt;/h2&gt;     &lt;p&gt;{WordCount}&lt;/p&gt;&lt;/div&gt;&lt;/div&gt;&lt;/div&gt;&lt;/&gt;)   }; export default App; </vt:lpstr>
      <vt:lpstr>BLOOD DONATING WEBSITE: &lt;!DOCTYPE html&gt; &lt;html lang="en"&gt; &lt;head&gt;     &lt;link rel="shortcut icon" href="images/favicon.ico" type="image/x-icon"&gt;     &lt;link rel="apple-touch-icon" href="images/apple-touch-icon.png"&gt; &lt;!-- Bootstrap CSS --&gt;     &lt;link rel="stylesheet" href="css/bootstrap.min.css"&gt;     &lt;link rel="stylesheet" href="css/pogo-slider.min.css"&gt;    &lt;link rel="stylesheet" href="css/style.css"&gt;          &lt;link rel="stylesheet" href="css/responsive.css"&gt;     &lt;link rel="stylesheet" href="css/custom.css"&gt;  &lt;/head&gt; &lt;body id="home" data-spy="scroll" data-target="#navbar-wd" data-offset="98"&gt; &lt;div id="preloader"&gt;         &lt;div class="loader"&gt;             &lt;img src="images/preloader.gif" alt="" /&gt;         &lt;/div&gt;     &lt;/div&gt;end loader --&gt;     &lt;div class="main-top"&gt;         &lt;div class="container"&gt;             &lt;div class="row"&gt;                 &lt;div class="col-lg-6"&gt;                     &lt;div class="left-top"&gt;                         &lt;a class="new-btn-d br-2" href="#"&gt;&lt;span&gt;Book Appointment&lt;/span&gt;&lt;/a&gt;                         &lt;div class="mail-b"&gt;&lt;a href="#"&gt;&lt;i class="fa fa-envelope-o" aria-hidden="true"&gt;&lt;/i&gt; donar@gmail.com&lt;/a&gt;&lt;/div&gt;                     &lt;/div&gt;&lt;/div&gt;                 &lt;div class="col-lg-6"&gt;                     &lt;div class="wel-nots"&gt;                                              &lt;/div&gt;                     &lt;div class="right-top"&gt;                         &lt;ul&gt;                             &lt;li&gt;&lt;a href="#"&gt;&lt;i class="fa fa-facebook" aria-hidden="true"&gt;&lt;/i&gt;&lt;/a&gt;&lt;/li&gt;                             &lt;li&gt;&lt;a href="#"&gt;&lt;i class="fa fa-twitter" aria-hidden="true"&gt;&lt;/i&gt;&lt;/a&gt;&lt;/li&gt;                             &lt;li&gt;&lt;a href="#"&gt;&lt;i class="fa fa-instagram" aria-hidden="true"&gt;&lt;/i&gt;&lt;/a&gt;&lt;/li&gt;                             &lt;li&gt;&lt;a href="#"&gt;&lt;i class="fa fa-youtube-play" aria-hidden="true"&gt;&lt;/i&gt;&lt;/a&gt;&lt;/li&gt;                         &lt;/ul&gt;                     &lt;/div&gt;</vt:lpstr>
      <vt:lpstr>Outcome        My internship at Binarychakra provided an opportunity to immerse in real-world software development, working on both front-end and back-end components of web applications. Understood the importance of responsive and user-centric design principles in web development.Learnt about API integration and data manipulation for seamless communication between front-end and back-end.Gained exposure to modern web development frameworks and technologies.        </vt:lpstr>
      <vt:lpstr>QUERIES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T.K.C.R.Divine Chandralekha</cp:lastModifiedBy>
  <cp:revision>400</cp:revision>
  <dcterms:created xsi:type="dcterms:W3CDTF">2023-09-01T20:09:57Z</dcterms:created>
  <dcterms:modified xsi:type="dcterms:W3CDTF">2023-09-02T05:15:28Z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